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28" r:id="rId5"/>
    <p:sldMasterId id="2147484350" r:id="rId6"/>
    <p:sldMasterId id="2147484375" r:id="rId7"/>
    <p:sldMasterId id="2147484401" r:id="rId8"/>
    <p:sldMasterId id="2147484427" r:id="rId9"/>
    <p:sldMasterId id="2147484451" r:id="rId10"/>
    <p:sldMasterId id="2147484474" r:id="rId11"/>
  </p:sldMasterIdLst>
  <p:notesMasterIdLst>
    <p:notesMasterId r:id="rId25"/>
  </p:notesMasterIdLst>
  <p:handoutMasterIdLst>
    <p:handoutMasterId r:id="rId26"/>
  </p:handoutMasterIdLst>
  <p:sldIdLst>
    <p:sldId id="1528" r:id="rId12"/>
    <p:sldId id="1534" r:id="rId13"/>
    <p:sldId id="1509" r:id="rId14"/>
    <p:sldId id="1537" r:id="rId15"/>
    <p:sldId id="1562" r:id="rId16"/>
    <p:sldId id="1542" r:id="rId17"/>
    <p:sldId id="1563" r:id="rId18"/>
    <p:sldId id="1564" r:id="rId19"/>
    <p:sldId id="1565" r:id="rId20"/>
    <p:sldId id="1566" r:id="rId21"/>
    <p:sldId id="1567" r:id="rId22"/>
    <p:sldId id="1536" r:id="rId23"/>
    <p:sldId id="1535"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23" autoAdjust="0"/>
    <p:restoredTop sz="87029" autoAdjust="0"/>
  </p:normalViewPr>
  <p:slideViewPr>
    <p:cSldViewPr>
      <p:cViewPr varScale="1">
        <p:scale>
          <a:sx n="93" d="100"/>
          <a:sy n="93" d="100"/>
        </p:scale>
        <p:origin x="126"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10/10/2016 3:44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10/10/2016 3:44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endParaRPr lang="es-ES" dirty="0"/>
          </a:p>
        </p:txBody>
      </p:sp>
      <p:sp>
        <p:nvSpPr>
          <p:cNvPr id="4" name="Marcador de encabezado 3"/>
          <p:cNvSpPr>
            <a:spLocks noGrp="1"/>
          </p:cNvSpPr>
          <p:nvPr>
            <p:ph type="hdr" sz="quarter" idx="10"/>
          </p:nvPr>
        </p:nvSpPr>
        <p:spPr/>
        <p:txBody>
          <a:bodyPr/>
          <a:lstStyle/>
          <a:p>
            <a:r>
              <a:rPr lang="en-US"/>
              <a:t>GCIO SUMMIT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10/10/2016 3:44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90338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10/10/2016 3:44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10/10/2016 3:44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7847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10/10/2016 3:44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26762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endParaRPr lang="es-ES" dirty="0"/>
          </a:p>
        </p:txBody>
      </p:sp>
      <p:sp>
        <p:nvSpPr>
          <p:cNvPr id="4" name="Marcador de encabezado 3"/>
          <p:cNvSpPr>
            <a:spLocks noGrp="1"/>
          </p:cNvSpPr>
          <p:nvPr>
            <p:ph type="hdr" sz="quarter" idx="10"/>
          </p:nvPr>
        </p:nvSpPr>
        <p:spPr/>
        <p:txBody>
          <a:bodyPr/>
          <a:lstStyle/>
          <a:p>
            <a:r>
              <a:rPr lang="en-US"/>
              <a:t>GCIO SUMMIT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10/10/2016 3:44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0371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endParaRPr lang="es-ES" dirty="0"/>
          </a:p>
        </p:txBody>
      </p:sp>
      <p:sp>
        <p:nvSpPr>
          <p:cNvPr id="4" name="Marcador de encabezado 3"/>
          <p:cNvSpPr>
            <a:spLocks noGrp="1"/>
          </p:cNvSpPr>
          <p:nvPr>
            <p:ph type="hdr" sz="quarter" idx="10"/>
          </p:nvPr>
        </p:nvSpPr>
        <p:spPr/>
        <p:txBody>
          <a:bodyPr/>
          <a:lstStyle/>
          <a:p>
            <a:r>
              <a:rPr lang="en-US"/>
              <a:t>GCIO SUMMIT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10/10/2016 3:44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7314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3:44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6469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endParaRPr lang="es-ES" dirty="0"/>
          </a:p>
        </p:txBody>
      </p:sp>
      <p:sp>
        <p:nvSpPr>
          <p:cNvPr id="4" name="Marcador de encabezado 3"/>
          <p:cNvSpPr>
            <a:spLocks noGrp="1"/>
          </p:cNvSpPr>
          <p:nvPr>
            <p:ph type="hdr" sz="quarter" idx="10"/>
          </p:nvPr>
        </p:nvSpPr>
        <p:spPr/>
        <p:txBody>
          <a:bodyPr/>
          <a:lstStyle/>
          <a:p>
            <a:r>
              <a:rPr lang="en-US"/>
              <a:t>GCIO SUMMIT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10/10/2016 3:44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0157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10/10/2016 3:44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0917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4.xml"/><Relationship Id="rId5" Type="http://schemas.openxmlformats.org/officeDocument/2006/relationships/tags" Target="../tags/tag4.xml"/><Relationship Id="rId4"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433236" cy="6992703"/>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8049134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1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72880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0931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2365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74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40258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6452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575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6421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9667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78205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608860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6864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7287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8735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191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49470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84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955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24259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defTabSz="932111"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639719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6621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88374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marL="0" indent="0">
              <a:buFontTx/>
              <a:buNone/>
              <a:defRPr sz="3598"/>
            </a:lvl1pPr>
            <a:lvl2pPr marL="342768" indent="0">
              <a:buFontTx/>
              <a:buNone/>
              <a:defRPr/>
            </a:lvl2pPr>
            <a:lvl3pPr marL="571281" indent="0">
              <a:buFontTx/>
              <a:buNone/>
              <a:defRPr/>
            </a:lvl3pPr>
            <a:lvl4pPr marL="799792" indent="0">
              <a:buFontTx/>
              <a:buNone/>
              <a:defRPr/>
            </a:lvl4pPr>
            <a:lvl5pPr marL="102830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766123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‹Nº›</a:t>
            </a:fld>
            <a:endParaRPr lang="en-US"/>
          </a:p>
        </p:txBody>
      </p:sp>
    </p:spTree>
    <p:extLst>
      <p:ext uri="{BB962C8B-B14F-4D97-AF65-F5344CB8AC3E}">
        <p14:creationId xmlns:p14="http://schemas.microsoft.com/office/powerpoint/2010/main" val="189837977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488746" y="6704425"/>
            <a:ext cx="3458989" cy="147993"/>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12" rtl="0" eaLnBrk="1" fontAlgn="auto" latinLnBrk="0" hangingPunct="1">
              <a:lnSpc>
                <a:spcPct val="100000"/>
              </a:lnSpc>
              <a:spcBef>
                <a:spcPts val="0"/>
              </a:spcBef>
              <a:spcAft>
                <a:spcPts val="0"/>
              </a:spcAft>
              <a:buClrTx/>
              <a:buSzTx/>
              <a:buFontTx/>
              <a:buNone/>
              <a:tabLst/>
              <a:defRPr/>
            </a:pPr>
            <a:r>
              <a:rPr kumimoji="0" lang="en-US" sz="943" b="0" i="0" u="none" strike="noStrike" kern="1200" cap="none" spc="135"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74641" y="1212852"/>
            <a:ext cx="11887200" cy="209288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60206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rgbClr val="002050"/>
        </a:solidFill>
        <a:effectLst/>
      </p:bgPr>
    </p:bg>
    <p:spTree>
      <p:nvGrpSpPr>
        <p:cNvPr id="1" name=""/>
        <p:cNvGrpSpPr/>
        <p:nvPr/>
      </p:nvGrpSpPr>
      <p:grpSpPr>
        <a:xfrm>
          <a:off x="0" y="0"/>
          <a:ext cx="0" cy="0"/>
          <a:chOff x="0" y="0"/>
          <a:chExt cx="0" cy="0"/>
        </a:xfrm>
      </p:grpSpPr>
      <p:sp>
        <p:nvSpPr>
          <p:cNvPr id="2" name="Rectangle 1"/>
          <p:cNvSpPr/>
          <p:nvPr/>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5" rIns="179282" bIns="143425" numCol="1" spcCol="0" rtlCol="0" fromWordArt="0" anchor="t" anchorCtr="0" forceAA="0" compatLnSpc="1">
            <a:prstTxWarp prst="textNoShape">
              <a:avLst/>
            </a:prstTxWarp>
            <a:noAutofit/>
          </a:bodyPr>
          <a:lstStyle/>
          <a:p>
            <a:pPr algn="ctr" defTabSz="914114" fontAlgn="base">
              <a:lnSpc>
                <a:spcPct val="90000"/>
              </a:lnSpc>
              <a:spcBef>
                <a:spcPct val="0"/>
              </a:spcBef>
              <a:spcAft>
                <a:spcPct val="0"/>
              </a:spcAft>
            </a:pPr>
            <a:r>
              <a:rPr lang="en-US" sz="2353">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5" y="2125683"/>
            <a:ext cx="6400736" cy="1828800"/>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a:t>Speaker Name</a:t>
            </a:r>
          </a:p>
        </p:txBody>
      </p:sp>
      <p:pic>
        <p:nvPicPr>
          <p:cNvPr id="229" name="Picture 22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81" y="6120853"/>
            <a:ext cx="1828800" cy="393896"/>
          </a:xfrm>
          <a:prstGeom prst="rect">
            <a:avLst/>
          </a:prstGeom>
        </p:spPr>
      </p:pic>
      <p:sp>
        <p:nvSpPr>
          <p:cNvPr id="230" name="Freeform 229"/>
          <p:cNvSpPr>
            <a:spLocks/>
          </p:cNvSpPr>
          <p:nvPr/>
        </p:nvSpPr>
        <p:spPr bwMode="auto">
          <a:xfrm>
            <a:off x="10633305"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4"/>
          </a:p>
        </p:txBody>
      </p:sp>
      <p:grpSp>
        <p:nvGrpSpPr>
          <p:cNvPr id="231" name="Group 230"/>
          <p:cNvGrpSpPr/>
          <p:nvPr/>
        </p:nvGrpSpPr>
        <p:grpSpPr bwMode="auto">
          <a:xfrm>
            <a:off x="6362732" y="3629515"/>
            <a:ext cx="5396739"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4"/>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
        <p:nvSpPr>
          <p:cNvPr id="237" name="Freeform 42"/>
          <p:cNvSpPr>
            <a:spLocks/>
          </p:cNvSpPr>
          <p:nvPr/>
        </p:nvSpPr>
        <p:spPr bwMode="auto">
          <a:xfrm>
            <a:off x="8716653" y="1485605"/>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4"/>
          </a:p>
        </p:txBody>
      </p:sp>
      <p:sp>
        <p:nvSpPr>
          <p:cNvPr id="238" name="Freeform 237"/>
          <p:cNvSpPr>
            <a:spLocks/>
          </p:cNvSpPr>
          <p:nvPr/>
        </p:nvSpPr>
        <p:spPr bwMode="auto">
          <a:xfrm flipH="1">
            <a:off x="7542827" y="2325866"/>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4"/>
          </a:p>
        </p:txBody>
      </p:sp>
    </p:spTree>
    <p:extLst>
      <p:ext uri="{BB962C8B-B14F-4D97-AF65-F5344CB8AC3E}">
        <p14:creationId xmlns:p14="http://schemas.microsoft.com/office/powerpoint/2010/main" val="516756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4" y="2125678"/>
            <a:ext cx="9143936" cy="1828786"/>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95"/>
            <a:ext cx="7315137" cy="182800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81" y="6120853"/>
            <a:ext cx="1828800" cy="393896"/>
          </a:xfrm>
          <a:prstGeom prst="rect">
            <a:avLst/>
          </a:prstGeom>
        </p:spPr>
      </p:pic>
    </p:spTree>
    <p:extLst>
      <p:ext uri="{BB962C8B-B14F-4D97-AF65-F5344CB8AC3E}">
        <p14:creationId xmlns:p14="http://schemas.microsoft.com/office/powerpoint/2010/main" val="52479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2"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99" indent="0">
              <a:buNone/>
              <a:defRPr/>
            </a:lvl3pPr>
            <a:lvl4pPr marL="448199" indent="0">
              <a:buNone/>
              <a:defRPr/>
            </a:lvl4pPr>
            <a:lvl5pPr marL="6722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125294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1"/>
            <a:ext cx="11887200" cy="2025170"/>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7"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27544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4" y="1212849"/>
            <a:ext cx="5486399" cy="1914370"/>
          </a:xfrm>
        </p:spPr>
        <p:txBody>
          <a:bodyPr wrap="square">
            <a:spAutoFit/>
          </a:bodyPr>
          <a:lstStyle>
            <a:lvl1pPr marL="0" indent="0">
              <a:spcBef>
                <a:spcPts val="1199"/>
              </a:spcBef>
              <a:buClr>
                <a:schemeClr val="tx1"/>
              </a:buClr>
              <a:buFont typeface="Wingdings" pitchFamily="2" charset="2"/>
              <a:buNone/>
              <a:defRPr sz="3137"/>
            </a:lvl1pPr>
            <a:lvl2pPr marL="0" indent="0">
              <a:buNone/>
              <a:defRPr sz="1960"/>
            </a:lvl2pPr>
            <a:lvl3pPr marL="227211" indent="0">
              <a:buNone/>
              <a:tabLst/>
              <a:defRPr sz="1960"/>
            </a:lvl3pPr>
            <a:lvl4pPr marL="451311" indent="0">
              <a:buNone/>
              <a:defRPr/>
            </a:lvl4pPr>
            <a:lvl5pPr marL="6722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2" y="1212849"/>
            <a:ext cx="5486399" cy="1914370"/>
          </a:xfrm>
        </p:spPr>
        <p:txBody>
          <a:bodyPr wrap="square">
            <a:spAutoFit/>
          </a:bodyPr>
          <a:lstStyle>
            <a:lvl1pPr marL="0" indent="0">
              <a:spcBef>
                <a:spcPts val="1199"/>
              </a:spcBef>
              <a:buClr>
                <a:schemeClr val="tx1"/>
              </a:buClr>
              <a:buFont typeface="Wingdings" pitchFamily="2" charset="2"/>
              <a:buNone/>
              <a:defRPr sz="3137"/>
            </a:lvl1pPr>
            <a:lvl2pPr marL="0" indent="0">
              <a:buNone/>
              <a:defRPr sz="1960"/>
            </a:lvl2pPr>
            <a:lvl3pPr marL="227211" indent="0">
              <a:buNone/>
              <a:tabLst/>
              <a:defRPr sz="1960"/>
            </a:lvl3pPr>
            <a:lvl4pPr marL="451311" indent="0">
              <a:buNone/>
              <a:defRPr/>
            </a:lvl4pPr>
            <a:lvl5pPr marL="6722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7"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32919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4" y="1212859"/>
            <a:ext cx="5486399" cy="2381036"/>
          </a:xfrm>
        </p:spPr>
        <p:txBody>
          <a:bodyPr wrap="square">
            <a:spAutoFit/>
          </a:bodyPr>
          <a:lstStyle>
            <a:lvl1pPr marL="281681" indent="-281681">
              <a:spcBef>
                <a:spcPts val="1199"/>
              </a:spcBef>
              <a:buClr>
                <a:schemeClr val="tx1"/>
              </a:buClr>
              <a:buFont typeface="Arial" pitchFamily="34" charset="0"/>
              <a:buChar char="•"/>
              <a:defRPr sz="3137"/>
            </a:lvl1pPr>
            <a:lvl2pPr marL="520708" indent="-228604">
              <a:defRPr sz="2353"/>
            </a:lvl2pPr>
            <a:lvl3pPr marL="685811" indent="-165103">
              <a:tabLst/>
              <a:defRPr sz="1960"/>
            </a:lvl3pPr>
            <a:lvl4pPr marL="863614" indent="-177803">
              <a:defRPr/>
            </a:lvl4pPr>
            <a:lvl5pPr marL="1028716" indent="-16510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2" y="1212859"/>
            <a:ext cx="5486399" cy="2381036"/>
          </a:xfrm>
        </p:spPr>
        <p:txBody>
          <a:bodyPr wrap="square">
            <a:spAutoFit/>
          </a:bodyPr>
          <a:lstStyle>
            <a:lvl1pPr marL="281681" indent="-281681">
              <a:spcBef>
                <a:spcPts val="1199"/>
              </a:spcBef>
              <a:buClr>
                <a:schemeClr val="tx1"/>
              </a:buClr>
              <a:buFont typeface="Arial" pitchFamily="34" charset="0"/>
              <a:buChar char="•"/>
              <a:defRPr sz="3137"/>
            </a:lvl1pPr>
            <a:lvl2pPr marL="520708" indent="-228604">
              <a:defRPr sz="2353"/>
            </a:lvl2pPr>
            <a:lvl3pPr marL="685811" indent="-165103">
              <a:tabLst/>
              <a:defRPr sz="1960"/>
            </a:lvl3pPr>
            <a:lvl4pPr marL="863614" indent="-177803">
              <a:defRPr/>
            </a:lvl4pPr>
            <a:lvl5pPr marL="1028716" indent="-16510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7"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666925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091361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09974"/>
            <a:ext cx="10056813" cy="1181862"/>
          </a:xfrm>
          <a:noFill/>
        </p:spPr>
        <p:txBody>
          <a:bodyPr tIns="91440" bIns="91440" anchor="t" anchorCtr="0">
            <a:spAutoFit/>
          </a:bodyPr>
          <a:lstStyle>
            <a:lvl1pPr>
              <a:defRPr sz="7059"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3" y="3954463"/>
            <a:ext cx="10058400" cy="794064"/>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pic>
        <p:nvPicPr>
          <p:cNvPr id="4" name="Picture 3"/>
          <p:cNvPicPr>
            <a:picLocks noChangeAspect="1"/>
          </p:cNvPicPr>
          <p:nvPr/>
        </p:nvPicPr>
        <p:blipFill>
          <a:blip r:embed="rId2"/>
          <a:stretch>
            <a:fillRect/>
          </a:stretch>
        </p:blipFill>
        <p:spPr>
          <a:xfrm>
            <a:off x="7757448" y="304193"/>
            <a:ext cx="4409440" cy="6400800"/>
          </a:xfrm>
          <a:prstGeom prst="rect">
            <a:avLst/>
          </a:prstGeom>
        </p:spPr>
      </p:pic>
      <p:sp>
        <p:nvSpPr>
          <p:cNvPr id="6" name="TextBox 5"/>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66797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09974"/>
            <a:ext cx="10056813" cy="1181862"/>
          </a:xfrm>
          <a:noFill/>
        </p:spPr>
        <p:txBody>
          <a:bodyPr tIns="91440" bIns="91440" anchor="t" anchorCtr="0">
            <a:spAutoFit/>
          </a:bodyPr>
          <a:lstStyle>
            <a:lvl1pPr>
              <a:defRPr lang="en-US" sz="705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3" name="Picture 2"/>
          <p:cNvPicPr>
            <a:picLocks noChangeAspect="1"/>
          </p:cNvPicPr>
          <p:nvPr/>
        </p:nvPicPr>
        <p:blipFill>
          <a:blip r:embed="rId2"/>
          <a:stretch>
            <a:fillRect/>
          </a:stretch>
        </p:blipFill>
        <p:spPr>
          <a:xfrm>
            <a:off x="636" y="3410197"/>
            <a:ext cx="12435840" cy="3104213"/>
          </a:xfrm>
          <a:prstGeom prst="rect">
            <a:avLst/>
          </a:prstGeom>
        </p:spPr>
      </p:pic>
      <p:sp>
        <p:nvSpPr>
          <p:cNvPr id="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5" name="Picture 4"/>
          <p:cNvPicPr>
            <a:picLocks noChangeAspect="1"/>
          </p:cNvPicPr>
          <p:nvPr userDrawn="1"/>
        </p:nvPicPr>
        <p:blipFill>
          <a:blip r:embed="rId2"/>
          <a:stretch>
            <a:fillRect/>
          </a:stretch>
        </p:blipFill>
        <p:spPr>
          <a:xfrm>
            <a:off x="636" y="3410197"/>
            <a:ext cx="12435840" cy="3104213"/>
          </a:xfrm>
          <a:prstGeom prst="rect">
            <a:avLst/>
          </a:prstGeom>
        </p:spPr>
      </p:pic>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43460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3"/>
            <a:ext cx="11887200" cy="1181862"/>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06742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3"/>
            <a:ext cx="11887200" cy="1181862"/>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969172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3"/>
            <a:ext cx="11887200" cy="1181862"/>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06866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3"/>
            <a:ext cx="11887200" cy="1181862"/>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8735952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41435"/>
            <a:ext cx="5486399" cy="2012859"/>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l="51838" t="7720" b="10814"/>
          <a:stretch/>
        </p:blipFill>
        <p:spPr bwMode="ltGray">
          <a:xfrm>
            <a:off x="6219830" y="-7936"/>
            <a:ext cx="6216649" cy="7010401"/>
          </a:xfrm>
          <a:prstGeom prst="rect">
            <a:avLst/>
          </a:prstGeom>
        </p:spPr>
      </p:pic>
    </p:spTree>
    <p:extLst>
      <p:ext uri="{BB962C8B-B14F-4D97-AF65-F5344CB8AC3E}">
        <p14:creationId xmlns:p14="http://schemas.microsoft.com/office/powerpoint/2010/main" val="29629248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3431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089989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581045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79590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4"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7"/>
            <a:ext cx="11887199" cy="199593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002897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86"/>
            <a:ext cx="11887199" cy="403187"/>
          </a:xfrm>
          <a:prstGeom prst="rect">
            <a:avLst/>
          </a:prstGeom>
          <a:noFill/>
          <a:ln w="12700">
            <a:noFill/>
            <a:miter lim="800000"/>
            <a:headEnd type="none" w="sm" len="sm"/>
            <a:tailEnd type="none" w="sm" len="sm"/>
          </a:ln>
          <a:effectLst/>
        </p:spPr>
        <p:txBody>
          <a:bodyPr vert="horz" wrap="square" lIns="179282" tIns="143425" rIns="179282" bIns="143425" numCol="1" anchor="t" anchorCtr="0" compatLnSpc="1">
            <a:prstTxWarp prst="textNoShape">
              <a:avLst/>
            </a:prstTxWarp>
            <a:spAutoFit/>
          </a:bodyPr>
          <a:lstStyle/>
          <a:p>
            <a:pPr defTabSz="913934" eaLnBrk="0" hangingPunct="0"/>
            <a:r>
              <a:rPr lang="en-US" sz="685">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2" y="3145049"/>
            <a:ext cx="3288506" cy="704445"/>
          </a:xfrm>
          <a:prstGeom prst="rect">
            <a:avLst/>
          </a:prstGeom>
        </p:spPr>
      </p:pic>
    </p:spTree>
    <p:extLst>
      <p:ext uri="{BB962C8B-B14F-4D97-AF65-F5344CB8AC3E}">
        <p14:creationId xmlns:p14="http://schemas.microsoft.com/office/powerpoint/2010/main" val="151505476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1"/>
            <a:ext cx="11887200" cy="2443746"/>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09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39" indent="-22409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6"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71792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8" y="1139834"/>
            <a:ext cx="11033125" cy="574675"/>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2" y="292091"/>
            <a:ext cx="11887200" cy="946413"/>
          </a:xfrm>
          <a:prstGeom prst="rect">
            <a:avLst/>
          </a:prstGeom>
        </p:spPr>
        <p:txBody>
          <a:bodyPr/>
          <a:lstStyle>
            <a:lvl1pPr algn="l">
              <a:defRPr sz="5097">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algn="r">
              <a:defRPr/>
            </a:pPr>
            <a:fld id="{6052FC3A-E1BD-E54F-9A48-71EBDEF00552}" type="slidenum">
              <a:rPr lang="en-US" sz="882" smtClean="0">
                <a:solidFill>
                  <a:srgbClr val="505050"/>
                </a:solidFill>
              </a:rPr>
              <a:pPr algn="r">
                <a:defRPr/>
              </a:pPr>
              <a:t>‹Nº›</a:t>
            </a:fld>
            <a:endParaRPr lang="en-US" sz="882">
              <a:solidFill>
                <a:srgbClr val="505050"/>
              </a:solidFill>
            </a:endParaRPr>
          </a:p>
        </p:txBody>
      </p:sp>
    </p:spTree>
    <p:extLst>
      <p:ext uri="{BB962C8B-B14F-4D97-AF65-F5344CB8AC3E}">
        <p14:creationId xmlns:p14="http://schemas.microsoft.com/office/powerpoint/2010/main" val="153389781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Interior1">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0" y="1261871"/>
            <a:ext cx="12436475" cy="2420663"/>
          </a:xfrm>
          <a:prstGeom prst="rect">
            <a:avLst/>
          </a:prstGeom>
        </p:spPr>
        <p:txBody>
          <a:bodyPr lIns="182880" tIns="182880" rIns="182880" bIns="182880"/>
          <a:lstStyle>
            <a:lvl1pPr marL="0" indent="0">
              <a:spcBef>
                <a:spcPts val="1333"/>
              </a:spcBef>
              <a:buFont typeface="Arial"/>
              <a:buNone/>
              <a:defRPr sz="3199" baseline="0">
                <a:solidFill>
                  <a:schemeClr val="tx1"/>
                </a:solidFill>
                <a:latin typeface="Segoe UI Light"/>
                <a:cs typeface="Segoe UI Light"/>
              </a:defRPr>
            </a:lvl1pPr>
            <a:lvl2pPr marL="883728" indent="-457101">
              <a:spcBef>
                <a:spcPts val="1333"/>
              </a:spcBef>
              <a:buFont typeface="Arial" panose="020B0604020202020204" pitchFamily="34" charset="0"/>
              <a:buChar char="•"/>
              <a:defRPr sz="3199">
                <a:solidFill>
                  <a:schemeClr val="bg1"/>
                </a:solidFill>
                <a:latin typeface="Segoe UI Light"/>
                <a:cs typeface="Segoe UI Light"/>
              </a:defRPr>
            </a:lvl2pPr>
            <a:lvl3pPr marL="1218936">
              <a:spcBef>
                <a:spcPts val="1333"/>
              </a:spcBef>
              <a:buFont typeface="Arial"/>
              <a:buChar char="•"/>
              <a:defRPr sz="2932">
                <a:solidFill>
                  <a:schemeClr val="bg1"/>
                </a:solidFill>
                <a:latin typeface="Segoe UI Light"/>
                <a:cs typeface="Segoe UI Light"/>
              </a:defRPr>
            </a:lvl3pPr>
            <a:lvl4pPr marL="1706509">
              <a:spcBef>
                <a:spcPts val="1333"/>
              </a:spcBef>
              <a:buFont typeface="Arial"/>
              <a:buChar char="•"/>
              <a:defRPr sz="2666" baseline="0">
                <a:solidFill>
                  <a:schemeClr val="bg1"/>
                </a:solidFill>
                <a:latin typeface="Segoe UI Light"/>
                <a:cs typeface="Segoe UI Light"/>
              </a:defRPr>
            </a:lvl4pPr>
            <a:lvl5pPr marL="1950297" indent="243787">
              <a:spcBef>
                <a:spcPts val="1333"/>
              </a:spcBef>
              <a:buFont typeface="Arial"/>
              <a:buChar char="•"/>
              <a:tabLst>
                <a:tab pos="2135253" algn="l"/>
              </a:tabLst>
              <a:defRPr sz="2400"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20" name="Title 1"/>
          <p:cNvSpPr>
            <a:spLocks noGrp="1" noChangeAspect="1"/>
          </p:cNvSpPr>
          <p:nvPr>
            <p:ph type="title"/>
          </p:nvPr>
        </p:nvSpPr>
        <p:spPr>
          <a:xfrm>
            <a:off x="141809" y="-2"/>
            <a:ext cx="12294666" cy="1236019"/>
          </a:xfrm>
          <a:prstGeom prst="rect">
            <a:avLst/>
          </a:prstGeom>
        </p:spPr>
        <p:txBody>
          <a:bodyPr lIns="91440" tIns="91440" bIns="91440" anchor="ctr"/>
          <a:lstStyle>
            <a:lvl1pPr algn="l">
              <a:defRPr sz="5332">
                <a:solidFill>
                  <a:srgbClr val="FFFFFF"/>
                </a:solidFill>
                <a:latin typeface="Segoe UI Light"/>
                <a:cs typeface="Segoe UI Light"/>
              </a:defRPr>
            </a:lvl1pPr>
          </a:lstStyle>
          <a:p>
            <a:r>
              <a:rPr lang="en-US"/>
              <a:t>Click to edit Master title style</a:t>
            </a:r>
          </a:p>
        </p:txBody>
      </p:sp>
      <p:sp>
        <p:nvSpPr>
          <p:cNvPr id="4" name="TextBox 3"/>
          <p:cNvSpPr txBox="1"/>
          <p:nvPr/>
        </p:nvSpPr>
        <p:spPr>
          <a:xfrm>
            <a:off x="270087" y="6590006"/>
            <a:ext cx="1718652" cy="170751"/>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41376354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0" y="1965644"/>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49798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8960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889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460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0920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2570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0326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90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635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099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7899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635270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68453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41702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1697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9388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29068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28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703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23492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41641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67323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10" name="Picture 9"/>
          <p:cNvPicPr>
            <a:picLocks noChangeAspect="1"/>
          </p:cNvPicPr>
          <p:nvPr userDrawn="1"/>
        </p:nvPicPr>
        <p:blipFill>
          <a:blip r:embed="rId3"/>
          <a:stretch>
            <a:fillRect/>
          </a:stretch>
        </p:blipFill>
        <p:spPr>
          <a:xfrm>
            <a:off x="-246500" y="1965644"/>
            <a:ext cx="7899548" cy="2148840"/>
          </a:xfrm>
          <a:prstGeom prst="rect">
            <a:avLst/>
          </a:prstGeom>
        </p:spPr>
      </p:pic>
    </p:spTree>
    <p:extLst>
      <p:ext uri="{BB962C8B-B14F-4D97-AF65-F5344CB8AC3E}">
        <p14:creationId xmlns:p14="http://schemas.microsoft.com/office/powerpoint/2010/main" val="1234379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1"/>
            <a:ext cx="1456418" cy="310896"/>
          </a:xfrm>
          <a:prstGeom prst="rect">
            <a:avLst/>
          </a:prstGeom>
        </p:spPr>
      </p:pic>
    </p:spTree>
    <p:extLst>
      <p:ext uri="{BB962C8B-B14F-4D97-AF65-F5344CB8AC3E}">
        <p14:creationId xmlns:p14="http://schemas.microsoft.com/office/powerpoint/2010/main" val="9943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96222"/>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060492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262261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59485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71306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62901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589521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3401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007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3782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7399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46626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014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773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730889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588064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04911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13152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9256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842424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4658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979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5905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7021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072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484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2344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71691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436710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477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15967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071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4194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7329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631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479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4483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592433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2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376100110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1"/>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1"/>
            <a:ext cx="12435840" cy="69951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5"/>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9373317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2.13345E-6 L 1.62369E-6 2.13345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950"/>
                                        <p:tgtEl>
                                          <p:spTgt spid="15"/>
                                        </p:tgtEl>
                                      </p:cBhvr>
                                    </p:animEffect>
                                  </p:childTnLst>
                                </p:cTn>
                              </p:par>
                              <p:par>
                                <p:cTn id="53" presetID="63" presetClass="path" presetSubtype="0" decel="100000" fill="hold" grpId="1" nodeType="withEffect">
                                  <p:stCondLst>
                                    <p:cond delay="700"/>
                                  </p:stCondLst>
                                  <p:childTnLst>
                                    <p:animMotion origin="layout" path="M -0.01455 -2.09714E-6 L -4.54174E-6 -2.09714E-6 " pathEditMode="relative" rAng="0" ptsTypes="AA">
                                      <p:cBhvr>
                                        <p:cTn id="54" dur="950" fill="hold"/>
                                        <p:tgtEl>
                                          <p:spTgt spid="15"/>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3"/>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2" y="6045468"/>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5093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76915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192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1786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8907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1510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39443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0386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71845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69986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5449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23764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9655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056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1435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23172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6511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5759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7433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8219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21160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6176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0" y="1965644"/>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42160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2154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951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402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38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2493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9986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0058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73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393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369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95045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66994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93059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5097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9985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1917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339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907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468403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81953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62185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vert="horz" wrap="square" lIns="146304" tIns="91440" rIns="146304" bIns="91440" rtlCol="0" anchor="t">
            <a:noAutofit/>
          </a:bodyPr>
          <a:lstStyle>
            <a:lvl1pPr>
              <a:defRPr lang="en-US" sz="4799">
                <a:solidFill>
                  <a:srgbClr val="505050"/>
                </a:solidFill>
              </a:defRPr>
            </a:lvl1pPr>
          </a:lstStyle>
          <a:p>
            <a:pPr marL="0" lvl="0">
              <a:lnSpc>
                <a:spcPts val="3599"/>
              </a:lnSpc>
              <a:spcBef>
                <a:spcPts val="864"/>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0808672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3" y="1623"/>
          <a:ext cx="1619" cy="1619"/>
        </p:xfrm>
        <a:graphic>
          <a:graphicData uri="http://schemas.openxmlformats.org/presentationml/2006/ole">
            <mc:AlternateContent xmlns:mc="http://schemas.openxmlformats.org/markup-compatibility/2006">
              <mc:Choice xmlns:v="urn:schemas-microsoft-com:vml" Requires="v">
                <p:oleObj spid="_x0000_s1035"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623" y="1623"/>
                        <a:ext cx="1619" cy="161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77281" y="1554340"/>
            <a:ext cx="10881916" cy="2096222"/>
          </a:xfrm>
          <a:prstGeom prst="rect">
            <a:avLst/>
          </a:prstGeom>
        </p:spPr>
        <p:txBody>
          <a:bodyPr/>
          <a:lstStyle>
            <a:lvl1pPr marL="0" indent="0">
              <a:buNone/>
              <a:defRPr>
                <a:solidFill>
                  <a:schemeClr val="tx1"/>
                </a:solidFill>
                <a:latin typeface="Segoe UI"/>
                <a:cs typeface="Segoe UI"/>
                <a:sym typeface="Segoe UI"/>
              </a:defRPr>
            </a:lvl1pPr>
            <a:lvl2pPr marL="287082" indent="0">
              <a:buNone/>
              <a:defRPr>
                <a:solidFill>
                  <a:schemeClr val="tx1"/>
                </a:solidFill>
                <a:latin typeface="Segoe UI"/>
                <a:cs typeface="Segoe UI"/>
                <a:sym typeface="Segoe UI"/>
              </a:defRPr>
            </a:lvl2pPr>
            <a:lvl3pPr marL="599775" indent="0">
              <a:buNone/>
              <a:defRPr>
                <a:solidFill>
                  <a:schemeClr val="tx1"/>
                </a:solidFill>
                <a:latin typeface="Segoe UI"/>
                <a:cs typeface="Segoe UI"/>
                <a:sym typeface="Segoe UI"/>
              </a:defRPr>
            </a:lvl3pPr>
            <a:lvl4pPr marL="886856" indent="0">
              <a:buNone/>
              <a:defRPr>
                <a:solidFill>
                  <a:schemeClr val="tx1"/>
                </a:solidFill>
                <a:latin typeface="Segoe UI"/>
                <a:cs typeface="Segoe UI"/>
                <a:sym typeface="Segoe UI"/>
              </a:defRPr>
            </a:lvl4pPr>
            <a:lvl5pPr marL="1126765"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85039"/>
            <a:ext cx="12436475" cy="380490"/>
          </a:xfrm>
          <a:prstGeom prst="rect">
            <a:avLst/>
          </a:prstGeom>
        </p:spPr>
        <p:txBody>
          <a:bodyPr lIns="380851" tIns="53319" rIns="53319" bIns="53319">
            <a:noAutofit/>
          </a:bodyPr>
          <a:lstStyle>
            <a:lvl1pPr marL="0" indent="0">
              <a:buNone/>
              <a:defRPr sz="2856">
                <a:latin typeface="Segoe UI Light" pitchFamily="34" charset="0"/>
              </a:defRPr>
            </a:lvl1pPr>
            <a:lvl2pPr marL="287082" indent="0">
              <a:buNone/>
              <a:defRPr/>
            </a:lvl2pPr>
            <a:lvl3pPr marL="599775" indent="0">
              <a:buNone/>
              <a:defRPr/>
            </a:lvl3pPr>
            <a:lvl4pPr marL="886856" indent="0">
              <a:buNone/>
              <a:defRPr/>
            </a:lvl4pPr>
            <a:lvl5pPr marL="1126765" indent="0">
              <a:buNone/>
              <a:defRPr/>
            </a:lvl5pPr>
          </a:lstStyle>
          <a:p>
            <a:pPr lvl="0"/>
            <a:r>
              <a:rPr lang="en-US" dirty="0"/>
              <a:t>Click to add subtitle</a:t>
            </a:r>
          </a:p>
        </p:txBody>
      </p:sp>
    </p:spTree>
    <p:extLst>
      <p:ext uri="{BB962C8B-B14F-4D97-AF65-F5344CB8AC3E}">
        <p14:creationId xmlns:p14="http://schemas.microsoft.com/office/powerpoint/2010/main" val="78547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theme" Target="../theme/theme3.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theme" Target="../theme/theme4.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theme" Target="../theme/theme5.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theme" Target="../theme/theme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theme" Target="../theme/theme7.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theme" Target="../theme/theme8.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517166961"/>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 id="2147484347" r:id="rId19"/>
    <p:sldLayoutId id="2147484348" r:id="rId20"/>
    <p:sldLayoutId id="2147484349" r:id="rId2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328887" y="4268397"/>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2494122487"/>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 id="2147484366" r:id="rId16"/>
    <p:sldLayoutId id="2147484367" r:id="rId17"/>
    <p:sldLayoutId id="2147484368" r:id="rId18"/>
    <p:sldLayoutId id="2147484369" r:id="rId19"/>
    <p:sldLayoutId id="2147484370" r:id="rId20"/>
    <p:sldLayoutId id="2147484371" r:id="rId21"/>
    <p:sldLayoutId id="2147484372" r:id="rId22"/>
    <p:sldLayoutId id="2147484373" r:id="rId23"/>
    <p:sldLayoutId id="2147484374"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35947353"/>
      </p:ext>
    </p:extLst>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 id="2147484393" r:id="rId18"/>
    <p:sldLayoutId id="2147484394" r:id="rId19"/>
    <p:sldLayoutId id="2147484395" r:id="rId20"/>
    <p:sldLayoutId id="2147484396" r:id="rId21"/>
    <p:sldLayoutId id="2147484397" r:id="rId22"/>
    <p:sldLayoutId id="2147484398" r:id="rId23"/>
    <p:sldLayoutId id="2147484399" r:id="rId24"/>
    <p:sldLayoutId id="2147484400"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482272161"/>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3" y="29528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5" y="1212860"/>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p:nvGrpSpPr>
        <p:grpSpPr>
          <a:xfrm>
            <a:off x="12618964" y="-8395"/>
            <a:ext cx="955641" cy="5775361"/>
            <a:chOff x="12618967" y="-8396"/>
            <a:chExt cx="955641" cy="5775361"/>
          </a:xfrm>
        </p:grpSpPr>
        <p:grpSp>
          <p:nvGrpSpPr>
            <p:cNvPr id="6" name="Group 5"/>
            <p:cNvGrpSpPr/>
            <p:nvPr userDrawn="1"/>
          </p:nvGrpSpPr>
          <p:grpSpPr>
            <a:xfrm>
              <a:off x="12618967" y="-8396"/>
              <a:ext cx="955641" cy="5755249"/>
              <a:chOff x="12618967" y="-8396"/>
              <a:chExt cx="955641" cy="5755249"/>
            </a:xfrm>
          </p:grpSpPr>
          <p:grpSp>
            <p:nvGrpSpPr>
              <p:cNvPr id="8" name="Group 7"/>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9" name="Group 8"/>
              <p:cNvGrpSpPr/>
              <p:nvPr userDrawn="1"/>
            </p:nvGrpSpPr>
            <p:grpSpPr>
              <a:xfrm rot="5400000">
                <a:off x="11870606" y="3812276"/>
                <a:ext cx="1786491" cy="289766"/>
                <a:chOff x="4476564" y="4543426"/>
                <a:chExt cx="1786491" cy="289766"/>
              </a:xfrm>
            </p:grpSpPr>
            <p:sp>
              <p:nvSpPr>
                <p:cNvPr id="12" name="Rectangle 11"/>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3" name="Rectangle 12"/>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10" name="TextBox 9"/>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11" name="TextBox 10"/>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7" name="Rectangle 6"/>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grpSp>
        <p:nvGrpSpPr>
          <p:cNvPr id="20" name="Group 19"/>
          <p:cNvGrpSpPr/>
          <p:nvPr userDrawn="1"/>
        </p:nvGrpSpPr>
        <p:grpSpPr>
          <a:xfrm>
            <a:off x="12618964" y="-8395"/>
            <a:ext cx="955641" cy="5775361"/>
            <a:chOff x="12618967" y="-8396"/>
            <a:chExt cx="955641" cy="5775361"/>
          </a:xfrm>
        </p:grpSpPr>
        <p:grpSp>
          <p:nvGrpSpPr>
            <p:cNvPr id="21" name="Group 20"/>
            <p:cNvGrpSpPr/>
            <p:nvPr userDrawn="1"/>
          </p:nvGrpSpPr>
          <p:grpSpPr>
            <a:xfrm>
              <a:off x="12618967" y="-8396"/>
              <a:ext cx="955641" cy="5755249"/>
              <a:chOff x="12618967" y="-8396"/>
              <a:chExt cx="955641" cy="5755249"/>
            </a:xfrm>
          </p:grpSpPr>
          <p:grpSp>
            <p:nvGrpSpPr>
              <p:cNvPr id="23" name="Group 22"/>
              <p:cNvGrpSpPr/>
              <p:nvPr userDrawn="1"/>
            </p:nvGrpSpPr>
            <p:grpSpPr>
              <a:xfrm rot="5400000">
                <a:off x="11580864" y="1044098"/>
                <a:ext cx="2705442" cy="629236"/>
                <a:chOff x="1584344" y="4543426"/>
                <a:chExt cx="2705442" cy="629236"/>
              </a:xfrm>
            </p:grpSpPr>
            <p:sp>
              <p:nvSpPr>
                <p:cNvPr id="29" name="Rectangle 28"/>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32" name="Rectangle 31"/>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4" name="Rectangle 33"/>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4" name="Group 23"/>
              <p:cNvGrpSpPr/>
              <p:nvPr userDrawn="1"/>
            </p:nvGrpSpPr>
            <p:grpSpPr>
              <a:xfrm rot="5400000">
                <a:off x="11870606" y="3812276"/>
                <a:ext cx="1786491" cy="289766"/>
                <a:chOff x="4476564" y="4543426"/>
                <a:chExt cx="1786491" cy="289766"/>
              </a:xfrm>
            </p:grpSpPr>
            <p:sp>
              <p:nvSpPr>
                <p:cNvPr id="27" name="Rectangle 26"/>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28" name="Rectangle 27"/>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5" name="TextBox 24"/>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26" name="TextBox 25"/>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22" name="Rectangle 21"/>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855638754"/>
      </p:ext>
    </p:extLst>
  </p:cSld>
  <p:clrMap bg1="dk1" tx1="lt1" bg2="dk2" tx2="lt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47" marR="0" indent="-224099" algn="l" defTabSz="91437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447" marR="0" indent="-224099" algn="l" defTabSz="91437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546" marR="0" indent="-224099" algn="l" defTabSz="91437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538" indent="-228595" algn="l" defTabSz="91437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917" indent="-228595" algn="l" defTabSz="91437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378" rtl="0" eaLnBrk="1" latinLnBrk="0" hangingPunct="1">
        <a:defRPr sz="1764" kern="1200">
          <a:solidFill>
            <a:schemeClr val="tx1"/>
          </a:solidFill>
          <a:latin typeface="+mn-lt"/>
          <a:ea typeface="+mn-ea"/>
          <a:cs typeface="+mn-cs"/>
        </a:defRPr>
      </a:lvl1pPr>
      <a:lvl2pPr marL="457190" algn="l" defTabSz="914378" rtl="0" eaLnBrk="1" latinLnBrk="0" hangingPunct="1">
        <a:defRPr sz="1764" kern="1200">
          <a:solidFill>
            <a:schemeClr val="tx1"/>
          </a:solidFill>
          <a:latin typeface="+mn-lt"/>
          <a:ea typeface="+mn-ea"/>
          <a:cs typeface="+mn-cs"/>
        </a:defRPr>
      </a:lvl2pPr>
      <a:lvl3pPr marL="914378" algn="l" defTabSz="914378" rtl="0" eaLnBrk="1" latinLnBrk="0" hangingPunct="1">
        <a:defRPr sz="1764" kern="1200">
          <a:solidFill>
            <a:schemeClr val="tx1"/>
          </a:solidFill>
          <a:latin typeface="+mn-lt"/>
          <a:ea typeface="+mn-ea"/>
          <a:cs typeface="+mn-cs"/>
        </a:defRPr>
      </a:lvl3pPr>
      <a:lvl4pPr marL="1371567" algn="l" defTabSz="914378" rtl="0" eaLnBrk="1" latinLnBrk="0" hangingPunct="1">
        <a:defRPr sz="1764" kern="1200">
          <a:solidFill>
            <a:schemeClr val="tx1"/>
          </a:solidFill>
          <a:latin typeface="+mn-lt"/>
          <a:ea typeface="+mn-ea"/>
          <a:cs typeface="+mn-cs"/>
        </a:defRPr>
      </a:lvl4pPr>
      <a:lvl5pPr marL="1828756" algn="l" defTabSz="914378" rtl="0" eaLnBrk="1" latinLnBrk="0" hangingPunct="1">
        <a:defRPr sz="1764" kern="1200">
          <a:solidFill>
            <a:schemeClr val="tx1"/>
          </a:solidFill>
          <a:latin typeface="+mn-lt"/>
          <a:ea typeface="+mn-ea"/>
          <a:cs typeface="+mn-cs"/>
        </a:defRPr>
      </a:lvl5pPr>
      <a:lvl6pPr marL="2285946" algn="l" defTabSz="914378" rtl="0" eaLnBrk="1" latinLnBrk="0" hangingPunct="1">
        <a:defRPr sz="1764" kern="1200">
          <a:solidFill>
            <a:schemeClr val="tx1"/>
          </a:solidFill>
          <a:latin typeface="+mn-lt"/>
          <a:ea typeface="+mn-ea"/>
          <a:cs typeface="+mn-cs"/>
        </a:defRPr>
      </a:lvl6pPr>
      <a:lvl7pPr marL="2743134" algn="l" defTabSz="914378" rtl="0" eaLnBrk="1" latinLnBrk="0" hangingPunct="1">
        <a:defRPr sz="1764" kern="1200">
          <a:solidFill>
            <a:schemeClr val="tx1"/>
          </a:solidFill>
          <a:latin typeface="+mn-lt"/>
          <a:ea typeface="+mn-ea"/>
          <a:cs typeface="+mn-cs"/>
        </a:defRPr>
      </a:lvl7pPr>
      <a:lvl8pPr marL="3200323" algn="l" defTabSz="914378" rtl="0" eaLnBrk="1" latinLnBrk="0" hangingPunct="1">
        <a:defRPr sz="1764" kern="1200">
          <a:solidFill>
            <a:schemeClr val="tx1"/>
          </a:solidFill>
          <a:latin typeface="+mn-lt"/>
          <a:ea typeface="+mn-ea"/>
          <a:cs typeface="+mn-cs"/>
        </a:defRPr>
      </a:lvl8pPr>
      <a:lvl9pPr marL="3657512" algn="l" defTabSz="91437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0">
          <p15:clr>
            <a:srgbClr val="5ACBF0"/>
          </p15:clr>
        </p15:guide>
        <p15:guide id="3" pos="734">
          <p15:clr>
            <a:srgbClr val="5ACBF0"/>
          </p15:clr>
        </p15:guide>
        <p15:guide id="4" pos="1299">
          <p15:clr>
            <a:srgbClr val="5ACBF0"/>
          </p15:clr>
        </p15:guide>
        <p15:guide id="5" pos="1864">
          <p15:clr>
            <a:srgbClr val="5ACBF0"/>
          </p15:clr>
        </p15:guide>
        <p15:guide id="6" pos="2429">
          <p15:clr>
            <a:srgbClr val="5ACBF0"/>
          </p15:clr>
        </p15:guide>
        <p15:guide id="7" pos="2993">
          <p15:clr>
            <a:srgbClr val="5ACBF0"/>
          </p15:clr>
        </p15:guide>
        <p15:guide id="8" pos="3558">
          <p15:clr>
            <a:srgbClr val="5ACBF0"/>
          </p15:clr>
        </p15:guide>
        <p15:guide id="9" pos="4122">
          <p15:clr>
            <a:srgbClr val="5ACBF0"/>
          </p15:clr>
        </p15:guide>
        <p15:guide id="10" pos="4687">
          <p15:clr>
            <a:srgbClr val="5ACBF0"/>
          </p15:clr>
        </p15:guide>
        <p15:guide id="11" pos="5251">
          <p15:clr>
            <a:srgbClr val="5ACBF0"/>
          </p15:clr>
        </p15:guide>
        <p15:guide id="12" pos="5816">
          <p15:clr>
            <a:srgbClr val="5ACBF0"/>
          </p15:clr>
        </p15:guide>
        <p15:guide id="13" pos="6381">
          <p15:clr>
            <a:srgbClr val="5ACBF0"/>
          </p15:clr>
        </p15:guide>
        <p15:guide id="14" pos="6946">
          <p15:clr>
            <a:srgbClr val="5ACBF0"/>
          </p15:clr>
        </p15:guide>
        <p15:guide id="15" pos="7510">
          <p15:clr>
            <a:srgbClr val="5ACBF0"/>
          </p15:clr>
        </p15:guide>
        <p15:guide id="16" pos="282">
          <p15:clr>
            <a:srgbClr val="C35EA4"/>
          </p15:clr>
        </p15:guide>
        <p15:guide id="17" pos="7398">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213799907"/>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4" r:id="rId13"/>
    <p:sldLayoutId id="2147484465" r:id="rId14"/>
    <p:sldLayoutId id="2147484466" r:id="rId15"/>
    <p:sldLayoutId id="2147484467" r:id="rId16"/>
    <p:sldLayoutId id="2147484468" r:id="rId17"/>
    <p:sldLayoutId id="2147484469" r:id="rId18"/>
    <p:sldLayoutId id="2147484470" r:id="rId19"/>
    <p:sldLayoutId id="2147484471" r:id="rId20"/>
    <p:sldLayoutId id="2147484472" r:id="rId21"/>
    <p:sldLayoutId id="2147484473"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34413"/>
          </a:xfrm>
          <a:prstGeom prst="rect">
            <a:avLst/>
          </a:prstGeom>
        </p:spPr>
        <p:txBody>
          <a:bodyPr vert="horz" wrap="square" lIns="146304" tIns="91440" rIns="146304" bIns="91440" rtlCol="0">
            <a:spAutoFit/>
          </a:body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4" y="-8395"/>
            <a:ext cx="955641" cy="5775363"/>
            <a:chOff x="12618967" y="-8396"/>
            <a:chExt cx="955641" cy="5775363"/>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293"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293"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109902462"/>
      </p:ext>
    </p:extLst>
  </p:cSld>
  <p:clrMap bg1="dk1" tx1="lt1" bg2="dk2" tx2="lt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 id="2147484486" r:id="rId12"/>
    <p:sldLayoutId id="2147484487" r:id="rId13"/>
    <p:sldLayoutId id="2147484488" r:id="rId14"/>
    <p:sldLayoutId id="2147484489" r:id="rId15"/>
    <p:sldLayoutId id="2147484490" r:id="rId16"/>
    <p:sldLayoutId id="2147484491" r:id="rId17"/>
    <p:sldLayoutId id="2147484492" r:id="rId18"/>
    <p:sldLayoutId id="2147484493"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dirty="0" smtClean="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6.xml"/><Relationship Id="rId16" Type="http://schemas.openxmlformats.org/officeDocument/2006/relationships/image" Target="../media/image59.png"/><Relationship Id="rId1" Type="http://schemas.openxmlformats.org/officeDocument/2006/relationships/slideLayout" Target="../slideLayouts/slideLayout3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endParaRPr lang="en-US" sz="7200" dirty="0"/>
          </a:p>
        </p:txBody>
      </p:sp>
    </p:spTree>
    <p:extLst>
      <p:ext uri="{BB962C8B-B14F-4D97-AF65-F5344CB8AC3E}">
        <p14:creationId xmlns:p14="http://schemas.microsoft.com/office/powerpoint/2010/main" val="26787809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Últimas</a:t>
            </a:r>
            <a:r>
              <a:rPr lang="en-US" dirty="0"/>
              <a:t> </a:t>
            </a:r>
            <a:r>
              <a:rPr lang="en-US" dirty="0" err="1"/>
              <a:t>novedades</a:t>
            </a:r>
            <a:endParaRPr lang="en-US" dirty="0"/>
          </a:p>
        </p:txBody>
      </p:sp>
      <p:sp>
        <p:nvSpPr>
          <p:cNvPr id="3" name="Text Placeholder 2"/>
          <p:cNvSpPr>
            <a:spLocks noGrp="1"/>
          </p:cNvSpPr>
          <p:nvPr>
            <p:ph type="body" sz="quarter" idx="10"/>
          </p:nvPr>
        </p:nvSpPr>
        <p:spPr>
          <a:xfrm>
            <a:off x="275481" y="1213174"/>
            <a:ext cx="11885514" cy="3785652"/>
          </a:xfrm>
        </p:spPr>
        <p:txBody>
          <a:bodyPr/>
          <a:lstStyle/>
          <a:p>
            <a:r>
              <a:rPr lang="es-ES" sz="4000" dirty="0">
                <a:solidFill>
                  <a:srgbClr val="0078D7"/>
                </a:solidFill>
              </a:rPr>
              <a:t>View </a:t>
            </a:r>
            <a:r>
              <a:rPr lang="es-ES" sz="4000" dirty="0" err="1">
                <a:solidFill>
                  <a:srgbClr val="0078D7"/>
                </a:solidFill>
              </a:rPr>
              <a:t>Designer</a:t>
            </a:r>
            <a:endParaRPr lang="es-ES" sz="4000" dirty="0">
              <a:solidFill>
                <a:srgbClr val="0078D7"/>
              </a:solidFill>
            </a:endParaRPr>
          </a:p>
          <a:p>
            <a:r>
              <a:rPr lang="es-ES" sz="4000" dirty="0" err="1">
                <a:solidFill>
                  <a:srgbClr val="0078D7"/>
                </a:solidFill>
              </a:rPr>
              <a:t>Custom</a:t>
            </a:r>
            <a:r>
              <a:rPr lang="es-ES" sz="4000" dirty="0">
                <a:solidFill>
                  <a:srgbClr val="0078D7"/>
                </a:solidFill>
              </a:rPr>
              <a:t> </a:t>
            </a:r>
            <a:r>
              <a:rPr lang="es-ES" sz="4000" dirty="0" err="1">
                <a:solidFill>
                  <a:srgbClr val="0078D7"/>
                </a:solidFill>
              </a:rPr>
              <a:t>Solution</a:t>
            </a:r>
            <a:r>
              <a:rPr lang="es-ES" dirty="0" err="1"/>
              <a:t>s</a:t>
            </a:r>
            <a:endParaRPr lang="es-ES" dirty="0"/>
          </a:p>
          <a:p>
            <a:pPr lvl="1"/>
            <a:r>
              <a:rPr lang="es-ES" dirty="0" err="1">
                <a:gradFill>
                  <a:gsLst>
                    <a:gs pos="1250">
                      <a:srgbClr val="505050"/>
                    </a:gs>
                    <a:gs pos="100000">
                      <a:srgbClr val="505050"/>
                    </a:gs>
                  </a:gsLst>
                  <a:lin ang="5400000" scaled="0"/>
                </a:gradFill>
              </a:rPr>
              <a:t>APIs</a:t>
            </a:r>
            <a:r>
              <a:rPr lang="es-ES" dirty="0">
                <a:gradFill>
                  <a:gsLst>
                    <a:gs pos="1250">
                      <a:srgbClr val="505050"/>
                    </a:gs>
                    <a:gs pos="100000">
                      <a:srgbClr val="505050"/>
                    </a:gs>
                  </a:gsLst>
                  <a:lin ang="5400000" scaled="0"/>
                </a:gradFill>
              </a:rPr>
              <a:t> para toda la suite OMS</a:t>
            </a:r>
            <a:endParaRPr lang="es-ES" sz="4000" dirty="0">
              <a:solidFill>
                <a:srgbClr val="0078D7"/>
              </a:solidFill>
            </a:endParaRPr>
          </a:p>
          <a:p>
            <a:r>
              <a:rPr lang="es-ES" sz="4000" dirty="0" err="1">
                <a:solidFill>
                  <a:srgbClr val="0078D7"/>
                </a:solidFill>
              </a:rPr>
              <a:t>Preview</a:t>
            </a:r>
            <a:r>
              <a:rPr lang="es-ES" sz="4000" dirty="0">
                <a:solidFill>
                  <a:srgbClr val="0078D7"/>
                </a:solidFill>
              </a:rPr>
              <a:t> </a:t>
            </a:r>
            <a:r>
              <a:rPr lang="es-ES" sz="4000" dirty="0" err="1">
                <a:solidFill>
                  <a:srgbClr val="0078D7"/>
                </a:solidFill>
              </a:rPr>
              <a:t>Solutions</a:t>
            </a:r>
            <a:endParaRPr lang="es-ES" sz="4000" dirty="0">
              <a:solidFill>
                <a:srgbClr val="0078D7"/>
              </a:solidFill>
            </a:endParaRPr>
          </a:p>
          <a:p>
            <a:pPr lvl="1"/>
            <a:endParaRPr lang="es-ES" sz="4000" dirty="0">
              <a:solidFill>
                <a:srgbClr val="0078D7"/>
              </a:solidFill>
            </a:endParaRPr>
          </a:p>
          <a:p>
            <a:endParaRPr lang="es-ES" sz="4000" dirty="0">
              <a:solidFill>
                <a:srgbClr val="0078D7"/>
              </a:solidFill>
            </a:endParaRPr>
          </a:p>
        </p:txBody>
      </p:sp>
      <p:pic>
        <p:nvPicPr>
          <p:cNvPr id="6" name="Imagen 5"/>
          <p:cNvPicPr>
            <a:picLocks noChangeAspect="1"/>
          </p:cNvPicPr>
          <p:nvPr/>
        </p:nvPicPr>
        <p:blipFill>
          <a:blip r:embed="rId3"/>
          <a:stretch>
            <a:fillRect/>
          </a:stretch>
        </p:blipFill>
        <p:spPr>
          <a:xfrm>
            <a:off x="419956" y="4868862"/>
            <a:ext cx="957640" cy="1680504"/>
          </a:xfrm>
          <a:prstGeom prst="rect">
            <a:avLst/>
          </a:prstGeom>
        </p:spPr>
      </p:pic>
      <p:pic>
        <p:nvPicPr>
          <p:cNvPr id="7" name="Imagen 6"/>
          <p:cNvPicPr>
            <a:picLocks noChangeAspect="1"/>
          </p:cNvPicPr>
          <p:nvPr/>
        </p:nvPicPr>
        <p:blipFill>
          <a:blip r:embed="rId4"/>
          <a:stretch>
            <a:fillRect/>
          </a:stretch>
        </p:blipFill>
        <p:spPr>
          <a:xfrm>
            <a:off x="1492309" y="4870236"/>
            <a:ext cx="945283" cy="1711395"/>
          </a:xfrm>
          <a:prstGeom prst="rect">
            <a:avLst/>
          </a:prstGeom>
        </p:spPr>
      </p:pic>
      <p:pic>
        <p:nvPicPr>
          <p:cNvPr id="8" name="Imagen 7"/>
          <p:cNvPicPr>
            <a:picLocks noChangeAspect="1"/>
          </p:cNvPicPr>
          <p:nvPr/>
        </p:nvPicPr>
        <p:blipFill>
          <a:blip r:embed="rId5"/>
          <a:stretch>
            <a:fillRect/>
          </a:stretch>
        </p:blipFill>
        <p:spPr>
          <a:xfrm>
            <a:off x="2579083" y="4868569"/>
            <a:ext cx="957640" cy="1785535"/>
          </a:xfrm>
          <a:prstGeom prst="rect">
            <a:avLst/>
          </a:prstGeom>
        </p:spPr>
      </p:pic>
      <p:pic>
        <p:nvPicPr>
          <p:cNvPr id="12" name="Imagen 11"/>
          <p:cNvPicPr>
            <a:picLocks noChangeAspect="1"/>
          </p:cNvPicPr>
          <p:nvPr/>
        </p:nvPicPr>
        <p:blipFill>
          <a:blip r:embed="rId6"/>
          <a:stretch>
            <a:fillRect/>
          </a:stretch>
        </p:blipFill>
        <p:spPr>
          <a:xfrm>
            <a:off x="3751131" y="4869154"/>
            <a:ext cx="976175" cy="1797892"/>
          </a:xfrm>
          <a:prstGeom prst="rect">
            <a:avLst/>
          </a:prstGeom>
        </p:spPr>
      </p:pic>
      <p:pic>
        <p:nvPicPr>
          <p:cNvPr id="2050" name="Picture 2" descr="Network Performance Monitor dash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7637" y="373062"/>
            <a:ext cx="5517880" cy="34591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8"/>
          <a:stretch>
            <a:fillRect/>
          </a:stretch>
        </p:blipFill>
        <p:spPr>
          <a:xfrm>
            <a:off x="6129649" y="2622467"/>
            <a:ext cx="5708668" cy="3138869"/>
          </a:xfrm>
          <a:prstGeom prst="rect">
            <a:avLst/>
          </a:prstGeom>
        </p:spPr>
      </p:pic>
      <p:pic>
        <p:nvPicPr>
          <p:cNvPr id="9" name="Imagen 8"/>
          <p:cNvPicPr>
            <a:picLocks noChangeAspect="1"/>
          </p:cNvPicPr>
          <p:nvPr/>
        </p:nvPicPr>
        <p:blipFill>
          <a:blip r:embed="rId9"/>
          <a:stretch>
            <a:fillRect/>
          </a:stretch>
        </p:blipFill>
        <p:spPr>
          <a:xfrm>
            <a:off x="6138475" y="4902250"/>
            <a:ext cx="951462" cy="1760823"/>
          </a:xfrm>
          <a:prstGeom prst="rect">
            <a:avLst/>
          </a:prstGeom>
        </p:spPr>
      </p:pic>
      <p:pic>
        <p:nvPicPr>
          <p:cNvPr id="10" name="Imagen 9"/>
          <p:cNvPicPr>
            <a:picLocks noChangeAspect="1"/>
          </p:cNvPicPr>
          <p:nvPr/>
        </p:nvPicPr>
        <p:blipFill>
          <a:blip r:embed="rId10"/>
          <a:stretch>
            <a:fillRect/>
          </a:stretch>
        </p:blipFill>
        <p:spPr>
          <a:xfrm>
            <a:off x="7304345" y="4911226"/>
            <a:ext cx="957640" cy="1729930"/>
          </a:xfrm>
          <a:prstGeom prst="rect">
            <a:avLst/>
          </a:prstGeom>
        </p:spPr>
      </p:pic>
      <p:pic>
        <p:nvPicPr>
          <p:cNvPr id="11" name="Imagen 10"/>
          <p:cNvPicPr>
            <a:picLocks noChangeAspect="1"/>
          </p:cNvPicPr>
          <p:nvPr/>
        </p:nvPicPr>
        <p:blipFill>
          <a:blip r:embed="rId11"/>
          <a:stretch>
            <a:fillRect/>
          </a:stretch>
        </p:blipFill>
        <p:spPr>
          <a:xfrm>
            <a:off x="4941714" y="4898278"/>
            <a:ext cx="982353" cy="1785535"/>
          </a:xfrm>
          <a:prstGeom prst="rect">
            <a:avLst/>
          </a:prstGeom>
        </p:spPr>
      </p:pic>
      <p:pic>
        <p:nvPicPr>
          <p:cNvPr id="5" name="Imagen 4"/>
          <p:cNvPicPr>
            <a:picLocks noChangeAspect="1"/>
          </p:cNvPicPr>
          <p:nvPr/>
        </p:nvPicPr>
        <p:blipFill rotWithShape="1">
          <a:blip r:embed="rId12"/>
          <a:srcRect r="41127"/>
          <a:stretch/>
        </p:blipFill>
        <p:spPr>
          <a:xfrm>
            <a:off x="8749708" y="769736"/>
            <a:ext cx="3990621" cy="2880000"/>
          </a:xfrm>
          <a:prstGeom prst="rect">
            <a:avLst/>
          </a:prstGeom>
        </p:spPr>
      </p:pic>
    </p:spTree>
    <p:extLst>
      <p:ext uri="{BB962C8B-B14F-4D97-AF65-F5344CB8AC3E}">
        <p14:creationId xmlns:p14="http://schemas.microsoft.com/office/powerpoint/2010/main" val="31884272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dirty="0"/>
          </a:p>
        </p:txBody>
      </p:sp>
      <p:sp>
        <p:nvSpPr>
          <p:cNvPr id="3" name="Text Placeholder 2"/>
          <p:cNvSpPr>
            <a:spLocks noGrp="1"/>
          </p:cNvSpPr>
          <p:nvPr>
            <p:ph type="body" sz="quarter" idx="13"/>
          </p:nvPr>
        </p:nvSpPr>
        <p:spPr/>
        <p:txBody>
          <a:bodyPr/>
          <a:lstStyle/>
          <a:p>
            <a:r>
              <a:rPr lang="es-ES" dirty="0"/>
              <a:t>http://aka.ms/mts15 </a:t>
            </a:r>
          </a:p>
        </p:txBody>
      </p:sp>
      <p:pic>
        <p:nvPicPr>
          <p:cNvPr id="6" name="Marcador de posición de imagen 5"/>
          <p:cNvPicPr>
            <a:picLocks noGrp="1" noChangeAspect="1"/>
          </p:cNvPicPr>
          <p:nvPr>
            <p:ph type="pic" sz="quarter" idx="14"/>
          </p:nvPr>
        </p:nvPicPr>
        <p:blipFill>
          <a:blip r:embed="rId2"/>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4000" dirty="0"/>
              <a:t>Más allá de la monitorización</a:t>
            </a:r>
            <a:br>
              <a:rPr lang="es-ES_tradnl" sz="4000" dirty="0"/>
            </a:br>
            <a:r>
              <a:rPr lang="es-ES_tradnl" sz="4000" dirty="0"/>
              <a:t>OMS - Log </a:t>
            </a:r>
            <a:r>
              <a:rPr lang="es-ES_tradnl" sz="4000" dirty="0" err="1"/>
              <a:t>Analytics</a:t>
            </a:r>
            <a:r>
              <a:rPr lang="es-ES_tradnl" sz="4000" dirty="0"/>
              <a:t> </a:t>
            </a:r>
            <a:r>
              <a:rPr lang="es-ES_tradnl" dirty="0"/>
              <a:t>	</a:t>
            </a:r>
          </a:p>
        </p:txBody>
      </p:sp>
      <p:sp>
        <p:nvSpPr>
          <p:cNvPr id="3" name="Marcador de texto 2"/>
          <p:cNvSpPr>
            <a:spLocks noGrp="1"/>
          </p:cNvSpPr>
          <p:nvPr>
            <p:ph type="body" sz="quarter" idx="14"/>
          </p:nvPr>
        </p:nvSpPr>
        <p:spPr/>
        <p:txBody>
          <a:bodyPr/>
          <a:lstStyle/>
          <a:p>
            <a:r>
              <a:rPr lang="es-ES_tradnl" dirty="0"/>
              <a:t>Pedro Velasco </a:t>
            </a:r>
          </a:p>
          <a:p>
            <a:r>
              <a:rPr lang="es-ES_tradnl" sz="2000" dirty="0" err="1"/>
              <a:t>Infrastructure</a:t>
            </a:r>
            <a:r>
              <a:rPr lang="es-ES_tradnl" sz="2000" dirty="0"/>
              <a:t> &amp; Cloud Lead </a:t>
            </a:r>
            <a:r>
              <a:rPr lang="es-ES_tradnl" sz="2000" dirty="0" err="1"/>
              <a:t>Consultant</a:t>
            </a:r>
            <a:r>
              <a:rPr lang="es-ES_tradnl" sz="2000" dirty="0"/>
              <a:t> – TOKIOTA</a:t>
            </a:r>
          </a:p>
          <a:p>
            <a:r>
              <a:rPr lang="es-ES_tradnl" sz="2000" dirty="0"/>
              <a:t>@</a:t>
            </a:r>
            <a:r>
              <a:rPr lang="es-ES_tradnl" sz="2000" dirty="0" err="1"/>
              <a:t>pvelascodom</a:t>
            </a:r>
            <a:endParaRPr lang="es-ES_tradnl" sz="2000" dirty="0"/>
          </a:p>
        </p:txBody>
      </p:sp>
      <p:pic>
        <p:nvPicPr>
          <p:cNvPr id="2050" name="Picture 2" descr="https://pbs.twimg.com/profile_images/477417287608061952/SwvHw4_o_400x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4528186"/>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p:cNvPicPr>
            <a:picLocks noChangeAspect="1"/>
          </p:cNvPicPr>
          <p:nvPr/>
        </p:nvPicPr>
        <p:blipFill>
          <a:blip r:embed="rId3"/>
          <a:stretch>
            <a:fillRect/>
          </a:stretch>
        </p:blipFill>
        <p:spPr>
          <a:xfrm>
            <a:off x="13459" y="1657"/>
            <a:ext cx="12416455" cy="6984256"/>
          </a:xfrm>
          <a:prstGeom prst="rect">
            <a:avLst/>
          </a:prstGeom>
        </p:spPr>
      </p:pic>
      <p:grpSp>
        <p:nvGrpSpPr>
          <p:cNvPr id="26" name="Grupo 25"/>
          <p:cNvGrpSpPr/>
          <p:nvPr/>
        </p:nvGrpSpPr>
        <p:grpSpPr>
          <a:xfrm>
            <a:off x="10717850" y="2224056"/>
            <a:ext cx="986787" cy="350444"/>
            <a:chOff x="10489762" y="2224056"/>
            <a:chExt cx="986787" cy="350444"/>
          </a:xfrm>
        </p:grpSpPr>
        <p:sp>
          <p:nvSpPr>
            <p:cNvPr id="27" name="TextBox 205"/>
            <p:cNvSpPr txBox="1"/>
            <p:nvPr/>
          </p:nvSpPr>
          <p:spPr>
            <a:xfrm>
              <a:off x="10830442" y="2279355"/>
              <a:ext cx="646107" cy="29514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kern="0" dirty="0">
                  <a:solidFill>
                    <a:schemeClr val="bg1"/>
                  </a:solidFill>
                  <a:latin typeface="+mj-lt"/>
                  <a:ea typeface="Arial Unicode MS" panose="020B0604020202020204" pitchFamily="34" charset="-128"/>
                  <a:cs typeface="Segoe UI Light" panose="020B0502040204020203" pitchFamily="34" charset="0"/>
                </a:rPr>
                <a:t>Backup</a:t>
              </a:r>
            </a:p>
          </p:txBody>
        </p:sp>
        <p:pic>
          <p:nvPicPr>
            <p:cNvPr id="28" name="Picture 206" descr="Backup Service.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489762" y="2224056"/>
              <a:ext cx="290540" cy="290540"/>
            </a:xfrm>
            <a:prstGeom prst="rect">
              <a:avLst/>
            </a:prstGeom>
          </p:spPr>
        </p:pic>
        <p:sp>
          <p:nvSpPr>
            <p:cNvPr id="29" name="TextBox 205"/>
            <p:cNvSpPr txBox="1"/>
            <p:nvPr/>
          </p:nvSpPr>
          <p:spPr>
            <a:xfrm>
              <a:off x="10830442" y="2279355"/>
              <a:ext cx="646107" cy="29514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b="1" kern="0" dirty="0">
                  <a:solidFill>
                    <a:srgbClr val="FFFF00"/>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30" name="Picture 206" descr="Backup Service.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489762" y="2224056"/>
              <a:ext cx="290540" cy="290540"/>
            </a:xfrm>
            <a:prstGeom prst="rect">
              <a:avLst/>
            </a:prstGeom>
          </p:spPr>
        </p:pic>
      </p:grpSp>
      <p:grpSp>
        <p:nvGrpSpPr>
          <p:cNvPr id="31" name="Grupo 30"/>
          <p:cNvGrpSpPr/>
          <p:nvPr/>
        </p:nvGrpSpPr>
        <p:grpSpPr>
          <a:xfrm>
            <a:off x="10714037" y="3264063"/>
            <a:ext cx="983417" cy="338722"/>
            <a:chOff x="10491215" y="3264063"/>
            <a:chExt cx="983417" cy="338722"/>
          </a:xfrm>
        </p:grpSpPr>
        <p:sp>
          <p:nvSpPr>
            <p:cNvPr id="32" name="TextBox 209"/>
            <p:cNvSpPr txBox="1"/>
            <p:nvPr/>
          </p:nvSpPr>
          <p:spPr>
            <a:xfrm>
              <a:off x="10828525" y="3307640"/>
              <a:ext cx="646107" cy="29514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b="1" kern="0" dirty="0">
                  <a:solidFill>
                    <a:srgbClr val="FFFF00"/>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13775" eaLnBrk="0" fontAlgn="base" hangingPunct="0">
                <a:lnSpc>
                  <a:spcPts val="800"/>
                </a:lnSpc>
                <a:spcBef>
                  <a:spcPct val="0"/>
                </a:spcBef>
                <a:spcAft>
                  <a:spcPct val="0"/>
                </a:spcAft>
                <a:defRPr/>
              </a:pPr>
              <a:r>
                <a:rPr lang="en-US" sz="750" b="1" kern="0" dirty="0">
                  <a:solidFill>
                    <a:srgbClr val="FFFF00"/>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33" name="Picture 210" descr="Site Recovery.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491215" y="3264063"/>
              <a:ext cx="280183" cy="280183"/>
            </a:xfrm>
            <a:prstGeom prst="rect">
              <a:avLst/>
            </a:prstGeom>
          </p:spPr>
        </p:pic>
      </p:grpSp>
      <p:grpSp>
        <p:nvGrpSpPr>
          <p:cNvPr id="34" name="Grupo 33"/>
          <p:cNvGrpSpPr/>
          <p:nvPr/>
        </p:nvGrpSpPr>
        <p:grpSpPr>
          <a:xfrm>
            <a:off x="10707451" y="2680952"/>
            <a:ext cx="997186" cy="369094"/>
            <a:chOff x="10491251" y="2680952"/>
            <a:chExt cx="997186" cy="369094"/>
          </a:xfrm>
        </p:grpSpPr>
        <p:sp>
          <p:nvSpPr>
            <p:cNvPr id="35" name="Freeform 8"/>
            <p:cNvSpPr/>
            <p:nvPr/>
          </p:nvSpPr>
          <p:spPr bwMode="auto">
            <a:xfrm>
              <a:off x="10969310" y="2680952"/>
              <a:ext cx="67689" cy="37957"/>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defRPr/>
              </a:pPr>
              <a:endParaRPr lang="en-US" sz="1765" kern="0">
                <a:solidFill>
                  <a:schemeClr val="bg1"/>
                </a:solidFill>
                <a:latin typeface="+mj-lt"/>
              </a:endParaRPr>
            </a:p>
          </p:txBody>
        </p:sp>
        <p:sp>
          <p:nvSpPr>
            <p:cNvPr id="36" name="TextBox 328"/>
            <p:cNvSpPr txBox="1"/>
            <p:nvPr/>
          </p:nvSpPr>
          <p:spPr>
            <a:xfrm>
              <a:off x="10842330" y="2754901"/>
              <a:ext cx="646107" cy="29514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b="1" kern="0" dirty="0">
                  <a:solidFill>
                    <a:srgbClr val="FFFF00"/>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775" eaLnBrk="0" fontAlgn="base" hangingPunct="0">
                <a:lnSpc>
                  <a:spcPts val="800"/>
                </a:lnSpc>
                <a:spcBef>
                  <a:spcPct val="0"/>
                </a:spcBef>
                <a:spcAft>
                  <a:spcPct val="0"/>
                </a:spcAft>
                <a:defRPr/>
              </a:pPr>
              <a:r>
                <a:rPr lang="en-US" sz="750" b="1" kern="0" dirty="0">
                  <a:solidFill>
                    <a:srgbClr val="FFFF00"/>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7" name="Picture 329" descr="Operational Insights.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491251" y="2710492"/>
              <a:ext cx="274683" cy="274684"/>
            </a:xfrm>
            <a:prstGeom prst="rect">
              <a:avLst/>
            </a:prstGeom>
          </p:spPr>
        </p:pic>
      </p:grpSp>
      <p:grpSp>
        <p:nvGrpSpPr>
          <p:cNvPr id="38" name="Grupo 37"/>
          <p:cNvGrpSpPr/>
          <p:nvPr/>
        </p:nvGrpSpPr>
        <p:grpSpPr>
          <a:xfrm>
            <a:off x="549645" y="806125"/>
            <a:ext cx="958647" cy="295569"/>
            <a:chOff x="549645" y="806125"/>
            <a:chExt cx="958647" cy="295569"/>
          </a:xfrm>
        </p:grpSpPr>
        <p:pic>
          <p:nvPicPr>
            <p:cNvPr id="39" name="Picture 6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49645" y="806125"/>
              <a:ext cx="295569" cy="295569"/>
            </a:xfrm>
            <a:prstGeom prst="rect">
              <a:avLst/>
            </a:prstGeom>
          </p:spPr>
        </p:pic>
        <p:sp>
          <p:nvSpPr>
            <p:cNvPr id="40" name="TextBox 294"/>
            <p:cNvSpPr txBox="1"/>
            <p:nvPr/>
          </p:nvSpPr>
          <p:spPr>
            <a:xfrm>
              <a:off x="862185" y="898450"/>
              <a:ext cx="646107" cy="17560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b="1" kern="0" dirty="0">
                  <a:solidFill>
                    <a:srgbClr val="FFFF00"/>
                  </a:solidFill>
                  <a:latin typeface="Segoe UI Light" panose="020B0502040204020203" pitchFamily="34" charset="0"/>
                  <a:ea typeface="Arial Unicode MS" panose="020B0604020202020204" pitchFamily="34" charset="-128"/>
                  <a:cs typeface="Segoe UI Light" panose="020B0502040204020203" pitchFamily="34" charset="0"/>
                </a:rPr>
                <a:t>Security &amp; Compliance</a:t>
              </a:r>
            </a:p>
          </p:txBody>
        </p:sp>
      </p:grpSp>
      <p:grpSp>
        <p:nvGrpSpPr>
          <p:cNvPr id="2" name="Grupo 1"/>
          <p:cNvGrpSpPr/>
          <p:nvPr/>
        </p:nvGrpSpPr>
        <p:grpSpPr>
          <a:xfrm>
            <a:off x="10694332" y="3802062"/>
            <a:ext cx="988534" cy="330465"/>
            <a:chOff x="10694332" y="3802062"/>
            <a:chExt cx="988534" cy="330465"/>
          </a:xfrm>
        </p:grpSpPr>
        <p:sp>
          <p:nvSpPr>
            <p:cNvPr id="41" name="TextBox 197"/>
            <p:cNvSpPr txBox="1"/>
            <p:nvPr/>
          </p:nvSpPr>
          <p:spPr>
            <a:xfrm>
              <a:off x="11036759" y="3837382"/>
              <a:ext cx="646107" cy="295145"/>
            </a:xfrm>
            <a:prstGeom prst="rect">
              <a:avLst/>
            </a:prstGeom>
            <a:noFill/>
            <a:ln>
              <a:noFill/>
            </a:ln>
          </p:spPr>
          <p:txBody>
            <a:bodyPr wrap="none" lIns="0" tIns="27417" rIns="0" bIns="0" rtlCol="0">
              <a:noAutofit/>
            </a:bodyPr>
            <a:lstStyle/>
            <a:p>
              <a:pPr defTabSz="913775" eaLnBrk="0" fontAlgn="base" hangingPunct="0">
                <a:lnSpc>
                  <a:spcPts val="800"/>
                </a:lnSpc>
                <a:spcBef>
                  <a:spcPct val="0"/>
                </a:spcBef>
                <a:spcAft>
                  <a:spcPct val="0"/>
                </a:spcAft>
                <a:defRPr/>
              </a:pPr>
              <a:r>
                <a:rPr lang="en-US" sz="750" b="1" kern="0" dirty="0">
                  <a:solidFill>
                    <a:srgbClr val="FFFF00"/>
                  </a:solidFill>
                  <a:latin typeface="Segoe UI Light" panose="020B0502040204020203" pitchFamily="34" charset="0"/>
                  <a:ea typeface="Arial Unicode MS" panose="020B0604020202020204" pitchFamily="34" charset="-128"/>
                  <a:cs typeface="Segoe UI Light" panose="020B0502040204020203" pitchFamily="34" charset="0"/>
                </a:rPr>
                <a:t>Automation </a:t>
              </a:r>
              <a:br>
                <a:rPr lang="en-US" sz="750" b="1" kern="0" dirty="0">
                  <a:solidFill>
                    <a:srgbClr val="FFFF00"/>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b="1" kern="0" dirty="0">
                  <a:solidFill>
                    <a:srgbClr val="FFFF00"/>
                  </a:solidFill>
                  <a:latin typeface="Segoe UI Light" panose="020B0502040204020203" pitchFamily="34" charset="0"/>
                  <a:ea typeface="Arial Unicode MS" panose="020B0604020202020204" pitchFamily="34" charset="-128"/>
                  <a:cs typeface="Segoe UI Light" panose="020B0502040204020203" pitchFamily="34" charset="0"/>
                </a:rPr>
                <a:t>and control</a:t>
              </a:r>
            </a:p>
          </p:txBody>
        </p:sp>
        <p:pic>
          <p:nvPicPr>
            <p:cNvPr id="42" name="Picture 198" descr="Azure automation.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4332" y="3802062"/>
              <a:ext cx="283874" cy="283874"/>
            </a:xfrm>
            <a:prstGeom prst="rect">
              <a:avLst/>
            </a:prstGeom>
          </p:spPr>
        </p:pic>
      </p:grpSp>
      <p:sp>
        <p:nvSpPr>
          <p:cNvPr id="21" name="TextBox 3"/>
          <p:cNvSpPr txBox="1"/>
          <p:nvPr/>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par>
                                <p:cTn id="8" presetID="14"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randombar(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1000"/>
                                  </p:stCondLst>
                                  <p:childTnLst>
                                    <p:set>
                                      <p:cBhvr>
                                        <p:cTn id="19" dur="1" fill="hold">
                                          <p:stCondLst>
                                            <p:cond delay="0"/>
                                          </p:stCondLst>
                                        </p:cTn>
                                        <p:tgtEl>
                                          <p:spTgt spid="38"/>
                                        </p:tgtEl>
                                        <p:attrNameLst>
                                          <p:attrName>style.visibility</p:attrName>
                                        </p:attrNameLst>
                                      </p:cBhvr>
                                      <p:to>
                                        <p:strVal val="visible"/>
                                      </p:to>
                                    </p:set>
                                    <p:animEffect transition="in" filter="randombar(horizontal)">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1500"/>
                                  </p:stCondLst>
                                  <p:childTnLst>
                                    <p:set>
                                      <p:cBhvr>
                                        <p:cTn id="24" dur="1" fill="hold">
                                          <p:stCondLst>
                                            <p:cond delay="0"/>
                                          </p:stCondLst>
                                        </p:cTn>
                                        <p:tgtEl>
                                          <p:spTgt spid="34"/>
                                        </p:tgtEl>
                                        <p:attrNameLst>
                                          <p:attrName>style.visibility</p:attrName>
                                        </p:attrNameLst>
                                      </p:cBhvr>
                                      <p:to>
                                        <p:strVal val="visible"/>
                                      </p:to>
                                    </p:set>
                                    <p:animEffect transition="in" filter="randombar(horizontal)">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2000"/>
                                  </p:stCondLst>
                                  <p:childTnLst>
                                    <p:animScale>
                                      <p:cBhvr>
                                        <p:cTn id="29" dur="2000" fill="hold"/>
                                        <p:tgtEl>
                                          <p:spTgt spid="34"/>
                                        </p:tgtEl>
                                      </p:cBhvr>
                                      <p:by x="150000" y="150000"/>
                                    </p:animScale>
                                  </p:childTnLst>
                                </p:cTn>
                              </p:par>
                              <p:par>
                                <p:cTn id="30" presetID="6" presetClass="emph" presetSubtype="0" fill="hold" nodeType="withEffect">
                                  <p:stCondLst>
                                    <p:cond delay="2000"/>
                                  </p:stCondLst>
                                  <p:childTnLst>
                                    <p:animScale>
                                      <p:cBhvr>
                                        <p:cTn id="31" dur="2000" fill="hold"/>
                                        <p:tgtEl>
                                          <p:spTgt spid="3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Qué</a:t>
            </a:r>
            <a:r>
              <a:rPr lang="en-US" dirty="0"/>
              <a:t> </a:t>
            </a:r>
            <a:r>
              <a:rPr lang="en-US" dirty="0" err="1"/>
              <a:t>es</a:t>
            </a:r>
            <a:r>
              <a:rPr lang="en-US" dirty="0"/>
              <a:t> OMS Log Analytics?</a:t>
            </a:r>
          </a:p>
        </p:txBody>
      </p:sp>
      <p:sp>
        <p:nvSpPr>
          <p:cNvPr id="6" name="Text Placeholder 5"/>
          <p:cNvSpPr>
            <a:spLocks noGrp="1"/>
          </p:cNvSpPr>
          <p:nvPr>
            <p:ph type="body" sz="quarter" idx="10"/>
          </p:nvPr>
        </p:nvSpPr>
        <p:spPr>
          <a:xfrm>
            <a:off x="274638" y="1212850"/>
            <a:ext cx="11887200" cy="5139869"/>
          </a:xfrm>
        </p:spPr>
        <p:txBody>
          <a:bodyPr/>
          <a:lstStyle/>
          <a:p>
            <a:r>
              <a:rPr lang="es-ES" dirty="0"/>
              <a:t>   	Recolección de datos </a:t>
            </a:r>
          </a:p>
          <a:p>
            <a:pPr lvl="1"/>
            <a:r>
              <a:rPr lang="es-ES" dirty="0">
                <a:gradFill>
                  <a:gsLst>
                    <a:gs pos="1250">
                      <a:srgbClr val="505050"/>
                    </a:gs>
                    <a:gs pos="100000">
                      <a:srgbClr val="505050"/>
                    </a:gs>
                  </a:gsLst>
                  <a:lin ang="5400000" scaled="0"/>
                </a:gradFill>
              </a:rPr>
              <a:t>		Plataforma de análisis</a:t>
            </a:r>
          </a:p>
          <a:p>
            <a:pPr lvl="1"/>
            <a:r>
              <a:rPr lang="es-ES" dirty="0">
                <a:gradFill>
                  <a:gsLst>
                    <a:gs pos="1250">
                      <a:srgbClr val="505050"/>
                    </a:gs>
                    <a:gs pos="100000">
                      <a:srgbClr val="505050"/>
                    </a:gs>
                  </a:gsLst>
                  <a:lin ang="5400000" scaled="0"/>
                </a:gradFill>
              </a:rPr>
              <a:t>		Múltiples orígenes de datos Cloud y </a:t>
            </a:r>
            <a:r>
              <a:rPr lang="es-ES" dirty="0" err="1">
                <a:gradFill>
                  <a:gsLst>
                    <a:gs pos="1250">
                      <a:srgbClr val="505050"/>
                    </a:gs>
                    <a:gs pos="100000">
                      <a:srgbClr val="505050"/>
                    </a:gs>
                  </a:gsLst>
                  <a:lin ang="5400000" scaled="0"/>
                </a:gradFill>
              </a:rPr>
              <a:t>On-Premise</a:t>
            </a:r>
            <a:endParaRPr lang="es-ES" dirty="0">
              <a:gradFill>
                <a:gsLst>
                  <a:gs pos="1250">
                    <a:srgbClr val="505050"/>
                  </a:gs>
                  <a:gs pos="100000">
                    <a:srgbClr val="505050"/>
                  </a:gs>
                </a:gsLst>
                <a:lin ang="5400000" scaled="0"/>
              </a:gradFill>
            </a:endParaRPr>
          </a:p>
          <a:p>
            <a:pPr lvl="1"/>
            <a:endParaRPr lang="es-ES" dirty="0"/>
          </a:p>
          <a:p>
            <a:r>
              <a:rPr lang="es-ES" dirty="0"/>
              <a:t>   	Búsqueda </a:t>
            </a:r>
          </a:p>
          <a:p>
            <a:pPr lvl="1"/>
            <a:r>
              <a:rPr lang="es-ES" dirty="0">
                <a:gradFill>
                  <a:gsLst>
                    <a:gs pos="1250">
                      <a:srgbClr val="505050"/>
                    </a:gs>
                    <a:gs pos="100000">
                      <a:srgbClr val="505050"/>
                    </a:gs>
                  </a:gsLst>
                  <a:lin ang="5400000" scaled="0"/>
                </a:gradFill>
              </a:rPr>
              <a:t>		Correlación de datos</a:t>
            </a:r>
          </a:p>
          <a:p>
            <a:pPr lvl="1"/>
            <a:r>
              <a:rPr lang="es-ES" dirty="0">
                <a:gradFill>
                  <a:gsLst>
                    <a:gs pos="1250">
                      <a:srgbClr val="505050"/>
                    </a:gs>
                    <a:gs pos="100000">
                      <a:srgbClr val="505050"/>
                    </a:gs>
                  </a:gsLst>
                  <a:lin ang="5400000" scaled="0"/>
                </a:gradFill>
              </a:rPr>
              <a:t>		Creación y configuración de alertas</a:t>
            </a:r>
            <a:endParaRPr lang="es-ES" dirty="0"/>
          </a:p>
          <a:p>
            <a:pPr lvl="1"/>
            <a:endParaRPr lang="es-ES" dirty="0"/>
          </a:p>
          <a:p>
            <a:r>
              <a:rPr lang="es-ES" dirty="0"/>
              <a:t>   	Visualización</a:t>
            </a:r>
          </a:p>
          <a:p>
            <a:pPr lvl="1"/>
            <a:r>
              <a:rPr lang="es-ES" dirty="0">
                <a:gradFill>
                  <a:gsLst>
                    <a:gs pos="1250">
                      <a:srgbClr val="505050"/>
                    </a:gs>
                    <a:gs pos="100000">
                      <a:srgbClr val="505050"/>
                    </a:gs>
                  </a:gsLst>
                  <a:lin ang="5400000" scaled="0"/>
                </a:gradFill>
              </a:rPr>
              <a:t>		Soluciones </a:t>
            </a:r>
            <a:r>
              <a:rPr lang="es-ES" i="1" dirty="0" err="1">
                <a:gradFill>
                  <a:gsLst>
                    <a:gs pos="1250">
                      <a:srgbClr val="505050"/>
                    </a:gs>
                    <a:gs pos="100000">
                      <a:srgbClr val="505050"/>
                    </a:gs>
                  </a:gsLst>
                  <a:lin ang="5400000" scaled="0"/>
                </a:gradFill>
              </a:rPr>
              <a:t>Out</a:t>
            </a:r>
            <a:r>
              <a:rPr lang="es-ES" i="1" dirty="0">
                <a:gradFill>
                  <a:gsLst>
                    <a:gs pos="1250">
                      <a:srgbClr val="505050"/>
                    </a:gs>
                    <a:gs pos="100000">
                      <a:srgbClr val="505050"/>
                    </a:gs>
                  </a:gsLst>
                  <a:lin ang="5400000" scaled="0"/>
                </a:gradFill>
              </a:rPr>
              <a:t> Of </a:t>
            </a:r>
            <a:r>
              <a:rPr lang="es-ES" i="1" dirty="0" err="1">
                <a:gradFill>
                  <a:gsLst>
                    <a:gs pos="1250">
                      <a:srgbClr val="505050"/>
                    </a:gs>
                    <a:gs pos="100000">
                      <a:srgbClr val="505050"/>
                    </a:gs>
                  </a:gsLst>
                  <a:lin ang="5400000" scaled="0"/>
                </a:gradFill>
              </a:rPr>
              <a:t>the</a:t>
            </a:r>
            <a:r>
              <a:rPr lang="es-ES" i="1" dirty="0">
                <a:gradFill>
                  <a:gsLst>
                    <a:gs pos="1250">
                      <a:srgbClr val="505050"/>
                    </a:gs>
                    <a:gs pos="100000">
                      <a:srgbClr val="505050"/>
                    </a:gs>
                  </a:gsLst>
                  <a:lin ang="5400000" scaled="0"/>
                </a:gradFill>
              </a:rPr>
              <a:t> Box </a:t>
            </a:r>
            <a:r>
              <a:rPr lang="es-ES" dirty="0">
                <a:gradFill>
                  <a:gsLst>
                    <a:gs pos="1250">
                      <a:srgbClr val="505050"/>
                    </a:gs>
                    <a:gs pos="100000">
                      <a:srgbClr val="505050"/>
                    </a:gs>
                  </a:gsLst>
                  <a:lin ang="5400000" scaled="0"/>
                </a:gradFill>
              </a:rPr>
              <a:t>por servicios y aplicación.</a:t>
            </a:r>
          </a:p>
          <a:p>
            <a:pPr lvl="1"/>
            <a:r>
              <a:rPr lang="es-ES" dirty="0">
                <a:gradFill>
                  <a:gsLst>
                    <a:gs pos="1250">
                      <a:srgbClr val="505050"/>
                    </a:gs>
                    <a:gs pos="100000">
                      <a:srgbClr val="505050"/>
                    </a:gs>
                  </a:gsLst>
                  <a:lin ang="5400000" scaled="0"/>
                </a:gradFill>
              </a:rPr>
              <a:t>		Creación de vistas customizadas. </a:t>
            </a:r>
          </a:p>
          <a:p>
            <a:pPr lvl="1"/>
            <a:endParaRPr lang="es-ES" dirty="0"/>
          </a:p>
        </p:txBody>
      </p:sp>
      <p:sp>
        <p:nvSpPr>
          <p:cNvPr id="4" name="Oval 11"/>
          <p:cNvSpPr/>
          <p:nvPr/>
        </p:nvSpPr>
        <p:spPr>
          <a:xfrm>
            <a:off x="545203" y="1319174"/>
            <a:ext cx="575990" cy="577888"/>
          </a:xfrm>
          <a:prstGeom prst="ellipse">
            <a:avLst/>
          </a:prstGeom>
          <a:solidFill>
            <a:schemeClr val="tx1"/>
          </a:solidFill>
          <a:ln w="57150" cap="flat" cmpd="sng" algn="ctr">
            <a:solidFill>
              <a:schemeClr val="tx2"/>
            </a:solidFill>
            <a:prstDash val="solid"/>
            <a:miter lim="800000"/>
          </a:ln>
          <a:effectLst/>
        </p:spPr>
        <p:txBody>
          <a:bodyPr rtlCol="0" anchor="ctr"/>
          <a:lstStyle/>
          <a:p>
            <a:pPr algn="ctr" defTabSz="914224">
              <a:defRPr/>
            </a:pPr>
            <a:r>
              <a:rPr lang="en-US" sz="2400" kern="0" dirty="0">
                <a:solidFill>
                  <a:prstClr val="white"/>
                </a:solidFill>
                <a:latin typeface="Segoe UI Semibold" panose="020B0702040204020203" pitchFamily="34" charset="0"/>
                <a:cs typeface="Segoe UI Semibold" panose="020B0702040204020203" pitchFamily="34" charset="0"/>
              </a:rPr>
              <a:t>1</a:t>
            </a:r>
          </a:p>
        </p:txBody>
      </p:sp>
      <p:sp>
        <p:nvSpPr>
          <p:cNvPr id="5" name="Oval 9"/>
          <p:cNvSpPr/>
          <p:nvPr/>
        </p:nvSpPr>
        <p:spPr>
          <a:xfrm>
            <a:off x="545203" y="2978112"/>
            <a:ext cx="575990" cy="577888"/>
          </a:xfrm>
          <a:prstGeom prst="ellipse">
            <a:avLst/>
          </a:prstGeom>
          <a:solidFill>
            <a:schemeClr val="tx1"/>
          </a:solidFill>
          <a:ln w="57150" cap="flat" cmpd="sng" algn="ctr">
            <a:solidFill>
              <a:schemeClr val="tx2"/>
            </a:solidFill>
            <a:prstDash val="solid"/>
            <a:miter lim="800000"/>
          </a:ln>
          <a:effectLst/>
        </p:spPr>
        <p:txBody>
          <a:bodyPr rtlCol="0" anchor="ctr"/>
          <a:lstStyle/>
          <a:p>
            <a:pPr algn="ctr" defTabSz="914224">
              <a:defRPr/>
            </a:pPr>
            <a:r>
              <a:rPr lang="en-US" sz="2400" kern="0" dirty="0">
                <a:solidFill>
                  <a:prstClr val="white"/>
                </a:solidFill>
                <a:latin typeface="Segoe UI Semibold" panose="020B0702040204020203" pitchFamily="34" charset="0"/>
                <a:cs typeface="Segoe UI Semibold" panose="020B0702040204020203" pitchFamily="34" charset="0"/>
              </a:rPr>
              <a:t>2</a:t>
            </a:r>
          </a:p>
        </p:txBody>
      </p:sp>
      <p:sp>
        <p:nvSpPr>
          <p:cNvPr id="7" name="Oval 7"/>
          <p:cNvSpPr/>
          <p:nvPr/>
        </p:nvSpPr>
        <p:spPr>
          <a:xfrm>
            <a:off x="545203" y="4651549"/>
            <a:ext cx="575990" cy="577888"/>
          </a:xfrm>
          <a:prstGeom prst="ellipse">
            <a:avLst/>
          </a:prstGeom>
          <a:solidFill>
            <a:schemeClr val="tx1"/>
          </a:solidFill>
          <a:ln w="57150" cap="flat" cmpd="sng" algn="ctr">
            <a:solidFill>
              <a:schemeClr val="tx2"/>
            </a:solidFill>
            <a:prstDash val="solid"/>
            <a:miter lim="800000"/>
          </a:ln>
          <a:effectLst/>
        </p:spPr>
        <p:txBody>
          <a:bodyPr rtlCol="0" anchor="ctr"/>
          <a:lstStyle/>
          <a:p>
            <a:pPr algn="ctr" defTabSz="914224">
              <a:defRPr/>
            </a:pPr>
            <a:r>
              <a:rPr lang="en-US" sz="2400" kern="0" dirty="0">
                <a:solidFill>
                  <a:prstClr val="white"/>
                </a:solidFill>
                <a:latin typeface="Segoe UI Semibold" panose="020B0702040204020203" pitchFamily="34" charset="0"/>
                <a:cs typeface="Segoe UI Semibold" panose="020B0702040204020203" pitchFamily="34" charset="0"/>
              </a:rPr>
              <a:t>3</a:t>
            </a:r>
          </a:p>
        </p:txBody>
      </p:sp>
      <p:pic>
        <p:nvPicPr>
          <p:cNvPr id="6146" name="Picture 2" descr="comment find dickbutt hint httpimgurcomyrtyp0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28037" y="2506662"/>
            <a:ext cx="3505200" cy="262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1000"/>
                                        <p:tgtEl>
                                          <p:spTgt spid="6">
                                            <p:txEl>
                                              <p:pRg st="0" end="0"/>
                                            </p:txEl>
                                          </p:spTgt>
                                        </p:tgtEl>
                                      </p:cBhvr>
                                    </p:animEffect>
                                    <p:anim calcmode="lin" valueType="num">
                                      <p:cBhvr>
                                        <p:cTn id="2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1000"/>
                                        <p:tgtEl>
                                          <p:spTgt spid="6">
                                            <p:txEl>
                                              <p:pRg st="1" end="1"/>
                                            </p:txEl>
                                          </p:spTgt>
                                        </p:tgtEl>
                                      </p:cBhvr>
                                    </p:animEffect>
                                    <p:anim calcmode="lin" valueType="num">
                                      <p:cBhvr>
                                        <p:cTn id="3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1000"/>
                                        <p:tgtEl>
                                          <p:spTgt spid="6">
                                            <p:txEl>
                                              <p:pRg st="2" end="2"/>
                                            </p:txEl>
                                          </p:spTgt>
                                        </p:tgtEl>
                                      </p:cBhvr>
                                    </p:animEffect>
                                    <p:anim calcmode="lin" valueType="num">
                                      <p:cBhvr>
                                        <p:cTn id="3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Effect transition="in" filter="fade">
                                      <p:cBhvr>
                                        <p:cTn id="43" dur="1000"/>
                                        <p:tgtEl>
                                          <p:spTgt spid="6">
                                            <p:txEl>
                                              <p:pRg st="4" end="4"/>
                                            </p:txEl>
                                          </p:spTgt>
                                        </p:tgtEl>
                                      </p:cBhvr>
                                    </p:animEffect>
                                    <p:anim calcmode="lin" valueType="num">
                                      <p:cBhvr>
                                        <p:cTn id="44"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Effect transition="in" filter="fade">
                                      <p:cBhvr>
                                        <p:cTn id="49" dur="1000"/>
                                        <p:tgtEl>
                                          <p:spTgt spid="6">
                                            <p:txEl>
                                              <p:pRg st="5" end="5"/>
                                            </p:txEl>
                                          </p:spTgt>
                                        </p:tgtEl>
                                      </p:cBhvr>
                                    </p:animEffect>
                                    <p:anim calcmode="lin" valueType="num">
                                      <p:cBhvr>
                                        <p:cTn id="5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Effect transition="in" filter="fade">
                                      <p:cBhvr>
                                        <p:cTn id="55" dur="1000"/>
                                        <p:tgtEl>
                                          <p:spTgt spid="6">
                                            <p:txEl>
                                              <p:pRg st="6" end="6"/>
                                            </p:txEl>
                                          </p:spTgt>
                                        </p:tgtEl>
                                      </p:cBhvr>
                                    </p:animEffect>
                                    <p:anim calcmode="lin" valueType="num">
                                      <p:cBhvr>
                                        <p:cTn id="5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6">
                                            <p:txEl>
                                              <p:pRg st="8" end="8"/>
                                            </p:txEl>
                                          </p:spTgt>
                                        </p:tgtEl>
                                        <p:attrNameLst>
                                          <p:attrName>style.visibility</p:attrName>
                                        </p:attrNameLst>
                                      </p:cBhvr>
                                      <p:to>
                                        <p:strVal val="visible"/>
                                      </p:to>
                                    </p:set>
                                    <p:animEffect transition="in" filter="fade">
                                      <p:cBhvr>
                                        <p:cTn id="61" dur="1000"/>
                                        <p:tgtEl>
                                          <p:spTgt spid="6">
                                            <p:txEl>
                                              <p:pRg st="8" end="8"/>
                                            </p:txEl>
                                          </p:spTgt>
                                        </p:tgtEl>
                                      </p:cBhvr>
                                    </p:animEffect>
                                    <p:anim calcmode="lin" valueType="num">
                                      <p:cBhvr>
                                        <p:cTn id="62"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Effect transition="in" filter="fade">
                                      <p:cBhvr>
                                        <p:cTn id="67" dur="1000"/>
                                        <p:tgtEl>
                                          <p:spTgt spid="6">
                                            <p:txEl>
                                              <p:pRg st="9" end="9"/>
                                            </p:txEl>
                                          </p:spTgt>
                                        </p:tgtEl>
                                      </p:cBhvr>
                                    </p:animEffect>
                                    <p:anim calcmode="lin" valueType="num">
                                      <p:cBhvr>
                                        <p:cTn id="68"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grpId="0" nodeType="afterEffect">
                                  <p:stCondLst>
                                    <p:cond delay="0"/>
                                  </p:stCondLst>
                                  <p:childTnLst>
                                    <p:set>
                                      <p:cBhvr>
                                        <p:cTn id="72" dur="1" fill="hold">
                                          <p:stCondLst>
                                            <p:cond delay="0"/>
                                          </p:stCondLst>
                                        </p:cTn>
                                        <p:tgtEl>
                                          <p:spTgt spid="6">
                                            <p:txEl>
                                              <p:pRg st="10" end="10"/>
                                            </p:txEl>
                                          </p:spTgt>
                                        </p:tgtEl>
                                        <p:attrNameLst>
                                          <p:attrName>style.visibility</p:attrName>
                                        </p:attrNameLst>
                                      </p:cBhvr>
                                      <p:to>
                                        <p:strVal val="visible"/>
                                      </p:to>
                                    </p:set>
                                    <p:animEffect transition="in" filter="fade">
                                      <p:cBhvr>
                                        <p:cTn id="73" dur="1000"/>
                                        <p:tgtEl>
                                          <p:spTgt spid="6">
                                            <p:txEl>
                                              <p:pRg st="10" end="10"/>
                                            </p:txEl>
                                          </p:spTgt>
                                        </p:tgtEl>
                                      </p:cBhvr>
                                    </p:animEffect>
                                    <p:anim calcmode="lin" valueType="num">
                                      <p:cBhvr>
                                        <p:cTn id="74"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75"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animBg="1"/>
      <p:bldP spid="5"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Arquitectura</a:t>
            </a:r>
            <a:r>
              <a:rPr lang="en-US" dirty="0"/>
              <a:t> OMS</a:t>
            </a:r>
          </a:p>
        </p:txBody>
      </p:sp>
      <p:sp>
        <p:nvSpPr>
          <p:cNvPr id="53" name="Rounded Rectangle 38"/>
          <p:cNvSpPr/>
          <p:nvPr/>
        </p:nvSpPr>
        <p:spPr bwMode="auto">
          <a:xfrm>
            <a:off x="8395350" y="2323148"/>
            <a:ext cx="3910808" cy="4181859"/>
          </a:xfrm>
          <a:prstGeom prst="roundRect">
            <a:avLst/>
          </a:prstGeom>
          <a:noFill/>
          <a:ln w="3810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sp>
        <p:nvSpPr>
          <p:cNvPr id="54" name="Rectangle 43"/>
          <p:cNvSpPr/>
          <p:nvPr/>
        </p:nvSpPr>
        <p:spPr bwMode="auto">
          <a:xfrm>
            <a:off x="11103860" y="1872063"/>
            <a:ext cx="764349" cy="897626"/>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sp>
        <p:nvSpPr>
          <p:cNvPr id="55" name="Rectangle 42"/>
          <p:cNvSpPr/>
          <p:nvPr/>
        </p:nvSpPr>
        <p:spPr bwMode="auto">
          <a:xfrm>
            <a:off x="9750396" y="1872063"/>
            <a:ext cx="628958" cy="98640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pic>
        <p:nvPicPr>
          <p:cNvPr id="5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0605" y="2471310"/>
            <a:ext cx="1153514" cy="1153514"/>
          </a:xfrm>
          <a:prstGeom prst="rect">
            <a:avLst/>
          </a:prstGeom>
        </p:spPr>
      </p:pic>
      <p:sp>
        <p:nvSpPr>
          <p:cNvPr id="57" name="Right Arrow 6"/>
          <p:cNvSpPr/>
          <p:nvPr/>
        </p:nvSpPr>
        <p:spPr>
          <a:xfrm flipH="1">
            <a:off x="6966082" y="2862217"/>
            <a:ext cx="1304156" cy="45590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5" rIns="35995" rtlCol="0" anchor="ctr"/>
          <a:lstStyle/>
          <a:p>
            <a:pPr algn="ctr" defTabSz="914224">
              <a:defRPr/>
            </a:pPr>
            <a:r>
              <a:rPr lang="en-US" sz="1199" kern="0" dirty="0">
                <a:solidFill>
                  <a:schemeClr val="tx1">
                    <a:lumMod val="60000"/>
                    <a:lumOff val="40000"/>
                  </a:schemeClr>
                </a:solidFill>
              </a:rPr>
              <a:t>Logs</a:t>
            </a:r>
          </a:p>
        </p:txBody>
      </p:sp>
      <p:sp>
        <p:nvSpPr>
          <p:cNvPr id="58" name="Right Arrow 7"/>
          <p:cNvSpPr/>
          <p:nvPr/>
        </p:nvSpPr>
        <p:spPr>
          <a:xfrm rot="861568" flipH="1">
            <a:off x="6955090" y="3792125"/>
            <a:ext cx="1348155" cy="45590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5" rIns="35995" rtlCol="0" anchor="ctr"/>
          <a:lstStyle/>
          <a:p>
            <a:pPr algn="ctr" defTabSz="914224">
              <a:defRPr/>
            </a:pPr>
            <a:r>
              <a:rPr lang="en-US" sz="1199" kern="0" dirty="0">
                <a:solidFill>
                  <a:schemeClr val="tx1">
                    <a:lumMod val="60000"/>
                    <a:lumOff val="40000"/>
                  </a:schemeClr>
                </a:solidFill>
              </a:rPr>
              <a:t>Logs</a:t>
            </a:r>
          </a:p>
        </p:txBody>
      </p:sp>
      <p:sp>
        <p:nvSpPr>
          <p:cNvPr id="59" name="Right Arrow 8"/>
          <p:cNvSpPr/>
          <p:nvPr/>
        </p:nvSpPr>
        <p:spPr>
          <a:xfrm rot="20748043" flipH="1">
            <a:off x="6945111" y="1917642"/>
            <a:ext cx="1518677" cy="45590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5" rIns="35995" rtlCol="0" anchor="ctr"/>
          <a:lstStyle/>
          <a:p>
            <a:pPr algn="ctr" defTabSz="914224">
              <a:defRPr/>
            </a:pPr>
            <a:r>
              <a:rPr lang="en-US" sz="1199" kern="0" dirty="0">
                <a:solidFill>
                  <a:schemeClr val="tx1">
                    <a:lumMod val="60000"/>
                    <a:lumOff val="40000"/>
                  </a:schemeClr>
                </a:solidFill>
              </a:rPr>
              <a:t>Logs</a:t>
            </a:r>
          </a:p>
        </p:txBody>
      </p:sp>
      <p:pic>
        <p:nvPicPr>
          <p:cNvPr id="6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8107" y="2858470"/>
            <a:ext cx="656598" cy="656598"/>
          </a:xfrm>
          <a:prstGeom prst="rect">
            <a:avLst/>
          </a:prstGeom>
        </p:spPr>
      </p:pic>
      <p:pic>
        <p:nvPicPr>
          <p:cNvPr id="6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928" y="2306750"/>
            <a:ext cx="747852" cy="854803"/>
          </a:xfrm>
          <a:prstGeom prst="rect">
            <a:avLst/>
          </a:prstGeom>
        </p:spPr>
      </p:pic>
      <p:pic>
        <p:nvPicPr>
          <p:cNvPr id="6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906" y="3894661"/>
            <a:ext cx="505607" cy="505607"/>
          </a:xfrm>
          <a:prstGeom prst="rect">
            <a:avLst/>
          </a:prstGeom>
        </p:spPr>
      </p:pic>
      <p:pic>
        <p:nvPicPr>
          <p:cNvPr id="6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93680" y="1095181"/>
            <a:ext cx="1005450" cy="1005450"/>
          </a:xfrm>
          <a:prstGeom prst="rect">
            <a:avLst/>
          </a:prstGeom>
        </p:spPr>
      </p:pic>
      <p:sp>
        <p:nvSpPr>
          <p:cNvPr id="64" name="TextBox 13"/>
          <p:cNvSpPr txBox="1"/>
          <p:nvPr/>
        </p:nvSpPr>
        <p:spPr>
          <a:xfrm>
            <a:off x="9022655" y="2827913"/>
            <a:ext cx="1584729" cy="658805"/>
          </a:xfrm>
          <a:prstGeom prst="rect">
            <a:avLst/>
          </a:prstGeom>
          <a:noFill/>
        </p:spPr>
        <p:txBody>
          <a:bodyPr wrap="square" rtlCol="0">
            <a:spAutoFit/>
          </a:bodyPr>
          <a:lstStyle/>
          <a:p>
            <a:pPr defTabSz="914224">
              <a:defRPr/>
            </a:pPr>
            <a:r>
              <a:rPr lang="en-US" sz="1199" kern="0" dirty="0">
                <a:solidFill>
                  <a:schemeClr val="tx1">
                    <a:lumMod val="85000"/>
                    <a:lumOff val="15000"/>
                  </a:schemeClr>
                </a:solidFill>
              </a:rPr>
              <a:t>System Center Operations Manager (SCOM)</a:t>
            </a:r>
          </a:p>
        </p:txBody>
      </p:sp>
      <p:pic>
        <p:nvPicPr>
          <p:cNvPr id="6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98006" y="4011642"/>
            <a:ext cx="780179" cy="780179"/>
          </a:xfrm>
          <a:prstGeom prst="rect">
            <a:avLst/>
          </a:prstGeom>
        </p:spPr>
      </p:pic>
      <p:sp>
        <p:nvSpPr>
          <p:cNvPr id="66" name="TextBox 15"/>
          <p:cNvSpPr txBox="1"/>
          <p:nvPr/>
        </p:nvSpPr>
        <p:spPr>
          <a:xfrm>
            <a:off x="8877242" y="4775528"/>
            <a:ext cx="1890988" cy="533375"/>
          </a:xfrm>
          <a:prstGeom prst="rect">
            <a:avLst/>
          </a:prstGeom>
          <a:noFill/>
        </p:spPr>
        <p:txBody>
          <a:bodyPr wrap="square" rtlCol="0">
            <a:spAutoFit/>
          </a:bodyPr>
          <a:lstStyle/>
          <a:p>
            <a:pPr defTabSz="914224">
              <a:defRPr/>
            </a:pPr>
            <a:r>
              <a:rPr lang="en-US" sz="1399" kern="0" dirty="0">
                <a:solidFill>
                  <a:schemeClr val="tx1">
                    <a:lumMod val="85000"/>
                    <a:lumOff val="15000"/>
                  </a:schemeClr>
                </a:solidFill>
              </a:rPr>
              <a:t>Direct Windows or Linux agents</a:t>
            </a:r>
          </a:p>
        </p:txBody>
      </p:sp>
      <p:sp>
        <p:nvSpPr>
          <p:cNvPr id="67" name="TextBox 16"/>
          <p:cNvSpPr txBox="1"/>
          <p:nvPr/>
        </p:nvSpPr>
        <p:spPr>
          <a:xfrm>
            <a:off x="406715" y="2576214"/>
            <a:ext cx="1890988" cy="313772"/>
          </a:xfrm>
          <a:prstGeom prst="rect">
            <a:avLst/>
          </a:prstGeom>
          <a:noFill/>
        </p:spPr>
        <p:txBody>
          <a:bodyPr wrap="square" rtlCol="0">
            <a:spAutoFit/>
          </a:bodyPr>
          <a:lstStyle/>
          <a:p>
            <a:pPr defTabSz="914224">
              <a:defRPr/>
            </a:pPr>
            <a:r>
              <a:rPr lang="en-US" sz="1399" kern="0" dirty="0">
                <a:solidFill>
                  <a:schemeClr val="tx1">
                    <a:lumMod val="85000"/>
                    <a:lumOff val="15000"/>
                  </a:schemeClr>
                </a:solidFill>
              </a:rPr>
              <a:t>Web</a:t>
            </a:r>
          </a:p>
        </p:txBody>
      </p:sp>
      <p:sp>
        <p:nvSpPr>
          <p:cNvPr id="68" name="TextBox 17"/>
          <p:cNvSpPr txBox="1"/>
          <p:nvPr/>
        </p:nvSpPr>
        <p:spPr>
          <a:xfrm>
            <a:off x="46913" y="4138526"/>
            <a:ext cx="2884904" cy="533375"/>
          </a:xfrm>
          <a:prstGeom prst="rect">
            <a:avLst/>
          </a:prstGeom>
          <a:noFill/>
        </p:spPr>
        <p:txBody>
          <a:bodyPr wrap="square" rtlCol="0">
            <a:spAutoFit/>
          </a:bodyPr>
          <a:lstStyle/>
          <a:p>
            <a:pPr defTabSz="914224">
              <a:defRPr/>
            </a:pPr>
            <a:r>
              <a:rPr lang="en-US" sz="1399" kern="0" dirty="0">
                <a:solidFill>
                  <a:schemeClr val="tx1">
                    <a:lumMod val="85000"/>
                    <a:lumOff val="15000"/>
                  </a:schemeClr>
                </a:solidFill>
              </a:rPr>
              <a:t>Alerts via</a:t>
            </a:r>
          </a:p>
          <a:p>
            <a:pPr defTabSz="914224">
              <a:defRPr/>
            </a:pPr>
            <a:r>
              <a:rPr lang="en-US" sz="1399" kern="0" dirty="0">
                <a:solidFill>
                  <a:schemeClr val="tx1">
                    <a:lumMod val="85000"/>
                    <a:lumOff val="15000"/>
                  </a:schemeClr>
                </a:solidFill>
              </a:rPr>
              <a:t>Mail, </a:t>
            </a:r>
            <a:r>
              <a:rPr lang="en-US" sz="1399" kern="0" dirty="0" err="1">
                <a:solidFill>
                  <a:schemeClr val="tx1">
                    <a:lumMod val="85000"/>
                    <a:lumOff val="15000"/>
                  </a:schemeClr>
                </a:solidFill>
              </a:rPr>
              <a:t>WebHooks</a:t>
            </a:r>
            <a:r>
              <a:rPr lang="en-US" sz="1399" kern="0" dirty="0">
                <a:solidFill>
                  <a:schemeClr val="tx1">
                    <a:lumMod val="85000"/>
                    <a:lumOff val="15000"/>
                  </a:schemeClr>
                </a:solidFill>
              </a:rPr>
              <a:t>, automation</a:t>
            </a:r>
          </a:p>
        </p:txBody>
      </p:sp>
      <p:sp>
        <p:nvSpPr>
          <p:cNvPr id="69" name="Right Arrow 18"/>
          <p:cNvSpPr/>
          <p:nvPr/>
        </p:nvSpPr>
        <p:spPr>
          <a:xfrm>
            <a:off x="2128865" y="2646637"/>
            <a:ext cx="1155003" cy="74432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5" rIns="35995" rtlCol="0" anchor="ctr"/>
          <a:lstStyle/>
          <a:p>
            <a:pPr algn="ctr" defTabSz="914224">
              <a:defRPr/>
            </a:pPr>
            <a:r>
              <a:rPr lang="en-US" sz="1399" kern="0" dirty="0">
                <a:solidFill>
                  <a:schemeClr val="tx1">
                    <a:lumMod val="85000"/>
                    <a:lumOff val="15000"/>
                  </a:schemeClr>
                </a:solidFill>
              </a:rPr>
              <a:t>Queries</a:t>
            </a:r>
          </a:p>
        </p:txBody>
      </p:sp>
      <p:pic>
        <p:nvPicPr>
          <p:cNvPr id="7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7027" y="1549066"/>
            <a:ext cx="497759" cy="497759"/>
          </a:xfrm>
          <a:prstGeom prst="rect">
            <a:avLst/>
          </a:prstGeom>
        </p:spPr>
      </p:pic>
      <p:pic>
        <p:nvPicPr>
          <p:cNvPr id="7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27902" y="1549066"/>
            <a:ext cx="497759" cy="497759"/>
          </a:xfrm>
          <a:prstGeom prst="rect">
            <a:avLst/>
          </a:prstGeom>
        </p:spPr>
      </p:pic>
      <p:sp>
        <p:nvSpPr>
          <p:cNvPr id="72" name="TextBox 21"/>
          <p:cNvSpPr txBox="1"/>
          <p:nvPr/>
        </p:nvSpPr>
        <p:spPr>
          <a:xfrm>
            <a:off x="116721" y="1549065"/>
            <a:ext cx="1044573" cy="533375"/>
          </a:xfrm>
          <a:prstGeom prst="rect">
            <a:avLst/>
          </a:prstGeom>
          <a:noFill/>
        </p:spPr>
        <p:txBody>
          <a:bodyPr wrap="square" rtlCol="0">
            <a:spAutoFit/>
          </a:bodyPr>
          <a:lstStyle/>
          <a:p>
            <a:pPr defTabSz="914224">
              <a:defRPr/>
            </a:pPr>
            <a:r>
              <a:rPr lang="en-US" sz="1399" kern="0" dirty="0">
                <a:solidFill>
                  <a:schemeClr val="tx1">
                    <a:lumMod val="85000"/>
                    <a:lumOff val="15000"/>
                  </a:schemeClr>
                </a:solidFill>
              </a:rPr>
              <a:t>Data export</a:t>
            </a:r>
          </a:p>
        </p:txBody>
      </p:sp>
      <p:sp>
        <p:nvSpPr>
          <p:cNvPr id="73" name="Right Arrow 22"/>
          <p:cNvSpPr/>
          <p:nvPr/>
        </p:nvSpPr>
        <p:spPr>
          <a:xfrm rot="5400000" flipH="1">
            <a:off x="3312170" y="3934326"/>
            <a:ext cx="1210382" cy="912604"/>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35995" rIns="35995" rtlCol="0" anchor="ctr"/>
          <a:lstStyle/>
          <a:p>
            <a:pPr algn="ctr" defTabSz="914224">
              <a:defRPr/>
            </a:pPr>
            <a:r>
              <a:rPr lang="en-US" sz="1399" kern="0" dirty="0">
                <a:solidFill>
                  <a:schemeClr val="tx1">
                    <a:lumMod val="85000"/>
                    <a:lumOff val="15000"/>
                  </a:schemeClr>
                </a:solidFill>
              </a:rPr>
              <a:t>API</a:t>
            </a:r>
          </a:p>
        </p:txBody>
      </p:sp>
      <p:sp>
        <p:nvSpPr>
          <p:cNvPr id="74" name="TextBox 26"/>
          <p:cNvSpPr txBox="1"/>
          <p:nvPr/>
        </p:nvSpPr>
        <p:spPr>
          <a:xfrm>
            <a:off x="9111090" y="2463671"/>
            <a:ext cx="1890988" cy="266687"/>
          </a:xfrm>
          <a:prstGeom prst="rect">
            <a:avLst/>
          </a:prstGeom>
          <a:noFill/>
        </p:spPr>
        <p:txBody>
          <a:bodyPr wrap="square" rtlCol="0">
            <a:spAutoFit/>
          </a:bodyPr>
          <a:lstStyle/>
          <a:p>
            <a:pPr algn="ctr" defTabSz="914224">
              <a:defRPr/>
            </a:pPr>
            <a:r>
              <a:rPr lang="en-US" sz="1099" kern="0" dirty="0">
                <a:solidFill>
                  <a:schemeClr val="tx1">
                    <a:lumMod val="85000"/>
                    <a:lumOff val="15000"/>
                  </a:schemeClr>
                </a:solidFill>
              </a:rPr>
              <a:t>On-prem / private cloud</a:t>
            </a:r>
          </a:p>
        </p:txBody>
      </p:sp>
      <p:sp>
        <p:nvSpPr>
          <p:cNvPr id="75" name="TextBox 27"/>
          <p:cNvSpPr txBox="1"/>
          <p:nvPr/>
        </p:nvSpPr>
        <p:spPr>
          <a:xfrm>
            <a:off x="10787039" y="2463673"/>
            <a:ext cx="1526334" cy="266687"/>
          </a:xfrm>
          <a:prstGeom prst="rect">
            <a:avLst/>
          </a:prstGeom>
          <a:noFill/>
        </p:spPr>
        <p:txBody>
          <a:bodyPr wrap="square" rtlCol="0">
            <a:spAutoFit/>
          </a:bodyPr>
          <a:lstStyle/>
          <a:p>
            <a:pPr algn="ctr" defTabSz="914224">
              <a:defRPr/>
            </a:pPr>
            <a:r>
              <a:rPr lang="en-US" sz="1099" kern="0" dirty="0">
                <a:solidFill>
                  <a:schemeClr val="tx1">
                    <a:lumMod val="85000"/>
                    <a:lumOff val="15000"/>
                  </a:schemeClr>
                </a:solidFill>
              </a:rPr>
              <a:t>Any public cloud</a:t>
            </a:r>
          </a:p>
        </p:txBody>
      </p:sp>
      <p:sp>
        <p:nvSpPr>
          <p:cNvPr id="76" name="Freeform 15"/>
          <p:cNvSpPr>
            <a:spLocks/>
          </p:cNvSpPr>
          <p:nvPr/>
        </p:nvSpPr>
        <p:spPr bwMode="auto">
          <a:xfrm>
            <a:off x="8060463" y="905795"/>
            <a:ext cx="909403" cy="601877"/>
          </a:xfrm>
          <a:custGeom>
            <a:avLst/>
            <a:gdLst>
              <a:gd name="T0" fmla="*/ 218 w 260"/>
              <a:gd name="T1" fmla="*/ 74 h 171"/>
              <a:gd name="T2" fmla="*/ 218 w 260"/>
              <a:gd name="T3" fmla="*/ 71 h 171"/>
              <a:gd name="T4" fmla="*/ 147 w 260"/>
              <a:gd name="T5" fmla="*/ 0 h 171"/>
              <a:gd name="T6" fmla="*/ 87 w 260"/>
              <a:gd name="T7" fmla="*/ 31 h 171"/>
              <a:gd name="T8" fmla="*/ 68 w 260"/>
              <a:gd name="T9" fmla="*/ 26 h 171"/>
              <a:gd name="T10" fmla="*/ 26 w 260"/>
              <a:gd name="T11" fmla="*/ 67 h 171"/>
              <a:gd name="T12" fmla="*/ 0 w 260"/>
              <a:gd name="T13" fmla="*/ 114 h 171"/>
              <a:gd name="T14" fmla="*/ 51 w 260"/>
              <a:gd name="T15" fmla="*/ 170 h 171"/>
              <a:gd name="T16" fmla="*/ 51 w 260"/>
              <a:gd name="T17" fmla="*/ 170 h 171"/>
              <a:gd name="T18" fmla="*/ 51 w 260"/>
              <a:gd name="T19" fmla="*/ 170 h 171"/>
              <a:gd name="T20" fmla="*/ 57 w 260"/>
              <a:gd name="T21" fmla="*/ 171 h 171"/>
              <a:gd name="T22" fmla="*/ 212 w 260"/>
              <a:gd name="T23" fmla="*/ 171 h 171"/>
              <a:gd name="T24" fmla="*/ 212 w 260"/>
              <a:gd name="T25" fmla="*/ 171 h 171"/>
              <a:gd name="T26" fmla="*/ 260 w 260"/>
              <a:gd name="T27" fmla="*/ 122 h 171"/>
              <a:gd name="T28" fmla="*/ 218 w 260"/>
              <a:gd name="T29" fmla="*/ 7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171">
                <a:moveTo>
                  <a:pt x="218" y="74"/>
                </a:moveTo>
                <a:cubicBezTo>
                  <a:pt x="218" y="73"/>
                  <a:pt x="218" y="72"/>
                  <a:pt x="218" y="71"/>
                </a:cubicBezTo>
                <a:cubicBezTo>
                  <a:pt x="218" y="32"/>
                  <a:pt x="186" y="0"/>
                  <a:pt x="147" y="0"/>
                </a:cubicBezTo>
                <a:cubicBezTo>
                  <a:pt x="122" y="0"/>
                  <a:pt x="100" y="12"/>
                  <a:pt x="87" y="31"/>
                </a:cubicBezTo>
                <a:cubicBezTo>
                  <a:pt x="82" y="28"/>
                  <a:pt x="75" y="26"/>
                  <a:pt x="68" y="26"/>
                </a:cubicBezTo>
                <a:cubicBezTo>
                  <a:pt x="45" y="26"/>
                  <a:pt x="27" y="44"/>
                  <a:pt x="26" y="67"/>
                </a:cubicBezTo>
                <a:cubicBezTo>
                  <a:pt x="11" y="77"/>
                  <a:pt x="0" y="94"/>
                  <a:pt x="0" y="114"/>
                </a:cubicBezTo>
                <a:cubicBezTo>
                  <a:pt x="0" y="143"/>
                  <a:pt x="22" y="167"/>
                  <a:pt x="51" y="170"/>
                </a:cubicBezTo>
                <a:cubicBezTo>
                  <a:pt x="51" y="170"/>
                  <a:pt x="51" y="170"/>
                  <a:pt x="51" y="170"/>
                </a:cubicBezTo>
                <a:cubicBezTo>
                  <a:pt x="51" y="170"/>
                  <a:pt x="51" y="170"/>
                  <a:pt x="51" y="170"/>
                </a:cubicBezTo>
                <a:cubicBezTo>
                  <a:pt x="53" y="170"/>
                  <a:pt x="55" y="171"/>
                  <a:pt x="57" y="171"/>
                </a:cubicBezTo>
                <a:cubicBezTo>
                  <a:pt x="59" y="171"/>
                  <a:pt x="212" y="171"/>
                  <a:pt x="212" y="171"/>
                </a:cubicBezTo>
                <a:cubicBezTo>
                  <a:pt x="212" y="171"/>
                  <a:pt x="212" y="171"/>
                  <a:pt x="212" y="171"/>
                </a:cubicBezTo>
                <a:cubicBezTo>
                  <a:pt x="238" y="170"/>
                  <a:pt x="260" y="149"/>
                  <a:pt x="260" y="122"/>
                </a:cubicBezTo>
                <a:cubicBezTo>
                  <a:pt x="260" y="98"/>
                  <a:pt x="242" y="78"/>
                  <a:pt x="218" y="74"/>
                </a:cubicBezTo>
                <a:close/>
              </a:path>
            </a:pathLst>
          </a:custGeom>
          <a:solidFill>
            <a:srgbClr val="00188D"/>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77" name="TextBox 30"/>
          <p:cNvSpPr txBox="1"/>
          <p:nvPr/>
        </p:nvSpPr>
        <p:spPr>
          <a:xfrm>
            <a:off x="7569670" y="1081716"/>
            <a:ext cx="1890988" cy="376684"/>
          </a:xfrm>
          <a:prstGeom prst="rect">
            <a:avLst/>
          </a:prstGeom>
          <a:noFill/>
        </p:spPr>
        <p:txBody>
          <a:bodyPr wrap="square" rtlCol="0">
            <a:spAutoFit/>
          </a:bodyPr>
          <a:lstStyle/>
          <a:p>
            <a:pPr algn="ctr" defTabSz="914224">
              <a:defRPr/>
            </a:pPr>
            <a:r>
              <a:rPr lang="en-US" kern="0" dirty="0">
                <a:solidFill>
                  <a:schemeClr val="bg1"/>
                </a:solidFill>
              </a:rPr>
              <a:t>Azure</a:t>
            </a:r>
          </a:p>
        </p:txBody>
      </p:sp>
      <p:sp>
        <p:nvSpPr>
          <p:cNvPr id="78" name="Right Arrow 31"/>
          <p:cNvSpPr/>
          <p:nvPr/>
        </p:nvSpPr>
        <p:spPr>
          <a:xfrm flipH="1">
            <a:off x="4680051" y="2549119"/>
            <a:ext cx="2160918" cy="106948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5" rIns="35995" rtlCol="0" anchor="ctr"/>
          <a:lstStyle/>
          <a:p>
            <a:pPr algn="ctr" defTabSz="914224">
              <a:defRPr/>
            </a:pPr>
            <a:r>
              <a:rPr lang="en-US" sz="1399" kern="0" dirty="0">
                <a:solidFill>
                  <a:schemeClr val="tx1">
                    <a:lumMod val="85000"/>
                    <a:lumOff val="15000"/>
                  </a:schemeClr>
                </a:solidFill>
              </a:rPr>
              <a:t>Normalization &amp; Enrichment</a:t>
            </a:r>
          </a:p>
        </p:txBody>
      </p:sp>
      <p:pic>
        <p:nvPicPr>
          <p:cNvPr id="79" name="Picture 34"/>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5702" y="2101202"/>
            <a:ext cx="617094" cy="724238"/>
          </a:xfrm>
          <a:prstGeom prst="rect">
            <a:avLst/>
          </a:prstGeom>
        </p:spPr>
      </p:pic>
      <p:pic>
        <p:nvPicPr>
          <p:cNvPr id="80" name="Picture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36810" y="3087881"/>
            <a:ext cx="530728" cy="530728"/>
          </a:xfrm>
          <a:prstGeom prst="rect">
            <a:avLst/>
          </a:prstGeom>
        </p:spPr>
      </p:pic>
      <p:sp>
        <p:nvSpPr>
          <p:cNvPr id="81" name="TextBox 37"/>
          <p:cNvSpPr txBox="1"/>
          <p:nvPr/>
        </p:nvSpPr>
        <p:spPr>
          <a:xfrm>
            <a:off x="406715" y="3190809"/>
            <a:ext cx="1890988" cy="313772"/>
          </a:xfrm>
          <a:prstGeom prst="rect">
            <a:avLst/>
          </a:prstGeom>
          <a:noFill/>
        </p:spPr>
        <p:txBody>
          <a:bodyPr wrap="square" rtlCol="0">
            <a:spAutoFit/>
          </a:bodyPr>
          <a:lstStyle/>
          <a:p>
            <a:pPr defTabSz="914224">
              <a:defRPr/>
            </a:pPr>
            <a:r>
              <a:rPr lang="en-US" sz="1399" kern="0" dirty="0">
                <a:solidFill>
                  <a:schemeClr val="tx1">
                    <a:lumMod val="85000"/>
                    <a:lumOff val="15000"/>
                  </a:schemeClr>
                </a:solidFill>
              </a:rPr>
              <a:t>Mobile</a:t>
            </a:r>
          </a:p>
        </p:txBody>
      </p:sp>
      <p:sp>
        <p:nvSpPr>
          <p:cNvPr id="82" name="TextBox 2"/>
          <p:cNvSpPr txBox="1"/>
          <p:nvPr/>
        </p:nvSpPr>
        <p:spPr>
          <a:xfrm>
            <a:off x="5282720" y="3899164"/>
            <a:ext cx="1049256" cy="9234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5" rIns="35995" rtlCol="0" anchor="ctr"/>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4">
              <a:defRPr/>
            </a:pPr>
            <a:r>
              <a:rPr lang="en-US" sz="1399" kern="0" dirty="0"/>
              <a:t>Advanced Detection</a:t>
            </a:r>
          </a:p>
        </p:txBody>
      </p:sp>
      <p:grpSp>
        <p:nvGrpSpPr>
          <p:cNvPr id="83" name="Group 23"/>
          <p:cNvGrpSpPr/>
          <p:nvPr/>
        </p:nvGrpSpPr>
        <p:grpSpPr>
          <a:xfrm>
            <a:off x="9851214" y="1998431"/>
            <a:ext cx="392832" cy="476855"/>
            <a:chOff x="2416275" y="4798284"/>
            <a:chExt cx="404726" cy="540118"/>
          </a:xfrm>
          <a:solidFill>
            <a:srgbClr val="00188D"/>
          </a:solidFill>
        </p:grpSpPr>
        <p:sp>
          <p:nvSpPr>
            <p:cNvPr id="84" name="Freeform 10"/>
            <p:cNvSpPr>
              <a:spLocks noEditPoints="1"/>
            </p:cNvSpPr>
            <p:nvPr/>
          </p:nvSpPr>
          <p:spPr bwMode="auto">
            <a:xfrm>
              <a:off x="2416275" y="5026226"/>
              <a:ext cx="253616" cy="312176"/>
            </a:xfrm>
            <a:custGeom>
              <a:avLst/>
              <a:gdLst>
                <a:gd name="T0" fmla="*/ 0 w 2776"/>
                <a:gd name="T1" fmla="*/ 0 h 3417"/>
                <a:gd name="T2" fmla="*/ 0 w 2776"/>
                <a:gd name="T3" fmla="*/ 3417 h 3417"/>
                <a:gd name="T4" fmla="*/ 902 w 2776"/>
                <a:gd name="T5" fmla="*/ 3417 h 3417"/>
                <a:gd name="T6" fmla="*/ 902 w 2776"/>
                <a:gd name="T7" fmla="*/ 2717 h 3417"/>
                <a:gd name="T8" fmla="*/ 1264 w 2776"/>
                <a:gd name="T9" fmla="*/ 2717 h 3417"/>
                <a:gd name="T10" fmla="*/ 1264 w 2776"/>
                <a:gd name="T11" fmla="*/ 3417 h 3417"/>
                <a:gd name="T12" fmla="*/ 1526 w 2776"/>
                <a:gd name="T13" fmla="*/ 3417 h 3417"/>
                <a:gd name="T14" fmla="*/ 1526 w 2776"/>
                <a:gd name="T15" fmla="*/ 2717 h 3417"/>
                <a:gd name="T16" fmla="*/ 1889 w 2776"/>
                <a:gd name="T17" fmla="*/ 2717 h 3417"/>
                <a:gd name="T18" fmla="*/ 1889 w 2776"/>
                <a:gd name="T19" fmla="*/ 3417 h 3417"/>
                <a:gd name="T20" fmla="*/ 2776 w 2776"/>
                <a:gd name="T21" fmla="*/ 3417 h 3417"/>
                <a:gd name="T22" fmla="*/ 2776 w 2776"/>
                <a:gd name="T23" fmla="*/ 0 h 3417"/>
                <a:gd name="T24" fmla="*/ 0 w 2776"/>
                <a:gd name="T25" fmla="*/ 0 h 3417"/>
                <a:gd name="T26" fmla="*/ 2516 w 2776"/>
                <a:gd name="T27" fmla="*/ 2495 h 3417"/>
                <a:gd name="T28" fmla="*/ 275 w 2776"/>
                <a:gd name="T29" fmla="*/ 2495 h 3417"/>
                <a:gd name="T30" fmla="*/ 275 w 2776"/>
                <a:gd name="T31" fmla="*/ 2135 h 3417"/>
                <a:gd name="T32" fmla="*/ 2516 w 2776"/>
                <a:gd name="T33" fmla="*/ 2135 h 3417"/>
                <a:gd name="T34" fmla="*/ 2516 w 2776"/>
                <a:gd name="T35" fmla="*/ 2495 h 3417"/>
                <a:gd name="T36" fmla="*/ 2516 w 2776"/>
                <a:gd name="T37" fmla="*/ 1870 h 3417"/>
                <a:gd name="T38" fmla="*/ 275 w 2776"/>
                <a:gd name="T39" fmla="*/ 1870 h 3417"/>
                <a:gd name="T40" fmla="*/ 275 w 2776"/>
                <a:gd name="T41" fmla="*/ 1511 h 3417"/>
                <a:gd name="T42" fmla="*/ 2516 w 2776"/>
                <a:gd name="T43" fmla="*/ 1511 h 3417"/>
                <a:gd name="T44" fmla="*/ 2516 w 2776"/>
                <a:gd name="T45" fmla="*/ 1870 h 3417"/>
                <a:gd name="T46" fmla="*/ 2516 w 2776"/>
                <a:gd name="T47" fmla="*/ 1248 h 3417"/>
                <a:gd name="T48" fmla="*/ 275 w 2776"/>
                <a:gd name="T49" fmla="*/ 1248 h 3417"/>
                <a:gd name="T50" fmla="*/ 275 w 2776"/>
                <a:gd name="T51" fmla="*/ 889 h 3417"/>
                <a:gd name="T52" fmla="*/ 2516 w 2776"/>
                <a:gd name="T53" fmla="*/ 889 h 3417"/>
                <a:gd name="T54" fmla="*/ 2516 w 2776"/>
                <a:gd name="T55" fmla="*/ 1248 h 3417"/>
                <a:gd name="T56" fmla="*/ 2516 w 2776"/>
                <a:gd name="T57" fmla="*/ 626 h 3417"/>
                <a:gd name="T58" fmla="*/ 275 w 2776"/>
                <a:gd name="T59" fmla="*/ 626 h 3417"/>
                <a:gd name="T60" fmla="*/ 275 w 2776"/>
                <a:gd name="T61" fmla="*/ 267 h 3417"/>
                <a:gd name="T62" fmla="*/ 2516 w 2776"/>
                <a:gd name="T63" fmla="*/ 267 h 3417"/>
                <a:gd name="T64" fmla="*/ 2516 w 2776"/>
                <a:gd name="T65" fmla="*/ 626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76" h="3417">
                  <a:moveTo>
                    <a:pt x="0" y="0"/>
                  </a:moveTo>
                  <a:lnTo>
                    <a:pt x="0" y="3417"/>
                  </a:lnTo>
                  <a:lnTo>
                    <a:pt x="902" y="3417"/>
                  </a:lnTo>
                  <a:lnTo>
                    <a:pt x="902" y="2717"/>
                  </a:lnTo>
                  <a:lnTo>
                    <a:pt x="1264" y="2717"/>
                  </a:lnTo>
                  <a:lnTo>
                    <a:pt x="1264" y="3417"/>
                  </a:lnTo>
                  <a:lnTo>
                    <a:pt x="1526" y="3417"/>
                  </a:lnTo>
                  <a:lnTo>
                    <a:pt x="1526" y="2717"/>
                  </a:lnTo>
                  <a:lnTo>
                    <a:pt x="1889" y="2717"/>
                  </a:lnTo>
                  <a:lnTo>
                    <a:pt x="1889" y="3417"/>
                  </a:lnTo>
                  <a:lnTo>
                    <a:pt x="2776" y="3417"/>
                  </a:lnTo>
                  <a:lnTo>
                    <a:pt x="2776" y="0"/>
                  </a:lnTo>
                  <a:lnTo>
                    <a:pt x="0" y="0"/>
                  </a:lnTo>
                  <a:close/>
                  <a:moveTo>
                    <a:pt x="2516" y="2495"/>
                  </a:moveTo>
                  <a:lnTo>
                    <a:pt x="275" y="2495"/>
                  </a:lnTo>
                  <a:lnTo>
                    <a:pt x="275" y="2135"/>
                  </a:lnTo>
                  <a:lnTo>
                    <a:pt x="2516" y="2135"/>
                  </a:lnTo>
                  <a:lnTo>
                    <a:pt x="2516" y="2495"/>
                  </a:lnTo>
                  <a:close/>
                  <a:moveTo>
                    <a:pt x="2516" y="1870"/>
                  </a:moveTo>
                  <a:lnTo>
                    <a:pt x="275" y="1870"/>
                  </a:lnTo>
                  <a:lnTo>
                    <a:pt x="275" y="1511"/>
                  </a:lnTo>
                  <a:lnTo>
                    <a:pt x="2516" y="1511"/>
                  </a:lnTo>
                  <a:lnTo>
                    <a:pt x="2516" y="1870"/>
                  </a:lnTo>
                  <a:close/>
                  <a:moveTo>
                    <a:pt x="2516" y="1248"/>
                  </a:moveTo>
                  <a:lnTo>
                    <a:pt x="275" y="1248"/>
                  </a:lnTo>
                  <a:lnTo>
                    <a:pt x="275" y="889"/>
                  </a:lnTo>
                  <a:lnTo>
                    <a:pt x="2516" y="889"/>
                  </a:lnTo>
                  <a:lnTo>
                    <a:pt x="2516" y="1248"/>
                  </a:lnTo>
                  <a:close/>
                  <a:moveTo>
                    <a:pt x="2516" y="626"/>
                  </a:moveTo>
                  <a:lnTo>
                    <a:pt x="275" y="626"/>
                  </a:lnTo>
                  <a:lnTo>
                    <a:pt x="275" y="267"/>
                  </a:lnTo>
                  <a:lnTo>
                    <a:pt x="2516" y="267"/>
                  </a:lnTo>
                  <a:lnTo>
                    <a:pt x="2516" y="6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85" name="Freeform 11"/>
            <p:cNvSpPr>
              <a:spLocks noEditPoints="1"/>
            </p:cNvSpPr>
            <p:nvPr/>
          </p:nvSpPr>
          <p:spPr bwMode="auto">
            <a:xfrm>
              <a:off x="2567385" y="4798284"/>
              <a:ext cx="253616" cy="540118"/>
            </a:xfrm>
            <a:custGeom>
              <a:avLst/>
              <a:gdLst>
                <a:gd name="T0" fmla="*/ 0 w 2776"/>
                <a:gd name="T1" fmla="*/ 0 h 5912"/>
                <a:gd name="T2" fmla="*/ 0 w 2776"/>
                <a:gd name="T3" fmla="*/ 2308 h 5912"/>
                <a:gd name="T4" fmla="*/ 275 w 2776"/>
                <a:gd name="T5" fmla="*/ 2308 h 5912"/>
                <a:gd name="T6" fmla="*/ 275 w 2776"/>
                <a:gd name="T7" fmla="*/ 2137 h 5912"/>
                <a:gd name="T8" fmla="*/ 2516 w 2776"/>
                <a:gd name="T9" fmla="*/ 2137 h 5912"/>
                <a:gd name="T10" fmla="*/ 2516 w 2776"/>
                <a:gd name="T11" fmla="*/ 2497 h 5912"/>
                <a:gd name="T12" fmla="*/ 1389 w 2776"/>
                <a:gd name="T13" fmla="*/ 2497 h 5912"/>
                <a:gd name="T14" fmla="*/ 1389 w 2776"/>
                <a:gd name="T15" fmla="*/ 2762 h 5912"/>
                <a:gd name="T16" fmla="*/ 2516 w 2776"/>
                <a:gd name="T17" fmla="*/ 2762 h 5912"/>
                <a:gd name="T18" fmla="*/ 2516 w 2776"/>
                <a:gd name="T19" fmla="*/ 3121 h 5912"/>
                <a:gd name="T20" fmla="*/ 1389 w 2776"/>
                <a:gd name="T21" fmla="*/ 3121 h 5912"/>
                <a:gd name="T22" fmla="*/ 1389 w 2776"/>
                <a:gd name="T23" fmla="*/ 3384 h 5912"/>
                <a:gd name="T24" fmla="*/ 2516 w 2776"/>
                <a:gd name="T25" fmla="*/ 3384 h 5912"/>
                <a:gd name="T26" fmla="*/ 2516 w 2776"/>
                <a:gd name="T27" fmla="*/ 3743 h 5912"/>
                <a:gd name="T28" fmla="*/ 1389 w 2776"/>
                <a:gd name="T29" fmla="*/ 3743 h 5912"/>
                <a:gd name="T30" fmla="*/ 1389 w 2776"/>
                <a:gd name="T31" fmla="*/ 4006 h 5912"/>
                <a:gd name="T32" fmla="*/ 2516 w 2776"/>
                <a:gd name="T33" fmla="*/ 4006 h 5912"/>
                <a:gd name="T34" fmla="*/ 2516 w 2776"/>
                <a:gd name="T35" fmla="*/ 4365 h 5912"/>
                <a:gd name="T36" fmla="*/ 1389 w 2776"/>
                <a:gd name="T37" fmla="*/ 4365 h 5912"/>
                <a:gd name="T38" fmla="*/ 1389 w 2776"/>
                <a:gd name="T39" fmla="*/ 4630 h 5912"/>
                <a:gd name="T40" fmla="*/ 2516 w 2776"/>
                <a:gd name="T41" fmla="*/ 4630 h 5912"/>
                <a:gd name="T42" fmla="*/ 2516 w 2776"/>
                <a:gd name="T43" fmla="*/ 4990 h 5912"/>
                <a:gd name="T44" fmla="*/ 1389 w 2776"/>
                <a:gd name="T45" fmla="*/ 4990 h 5912"/>
                <a:gd name="T46" fmla="*/ 1389 w 2776"/>
                <a:gd name="T47" fmla="*/ 5912 h 5912"/>
                <a:gd name="T48" fmla="*/ 1527 w 2776"/>
                <a:gd name="T49" fmla="*/ 5912 h 5912"/>
                <a:gd name="T50" fmla="*/ 1527 w 2776"/>
                <a:gd name="T51" fmla="*/ 5212 h 5912"/>
                <a:gd name="T52" fmla="*/ 1889 w 2776"/>
                <a:gd name="T53" fmla="*/ 5212 h 5912"/>
                <a:gd name="T54" fmla="*/ 1889 w 2776"/>
                <a:gd name="T55" fmla="*/ 5912 h 5912"/>
                <a:gd name="T56" fmla="*/ 2776 w 2776"/>
                <a:gd name="T57" fmla="*/ 5912 h 5912"/>
                <a:gd name="T58" fmla="*/ 2776 w 2776"/>
                <a:gd name="T59" fmla="*/ 0 h 5912"/>
                <a:gd name="T60" fmla="*/ 0 w 2776"/>
                <a:gd name="T61" fmla="*/ 0 h 5912"/>
                <a:gd name="T62" fmla="*/ 2516 w 2776"/>
                <a:gd name="T63" fmla="*/ 1875 h 5912"/>
                <a:gd name="T64" fmla="*/ 275 w 2776"/>
                <a:gd name="T65" fmla="*/ 1875 h 5912"/>
                <a:gd name="T66" fmla="*/ 275 w 2776"/>
                <a:gd name="T67" fmla="*/ 1515 h 5912"/>
                <a:gd name="T68" fmla="*/ 2516 w 2776"/>
                <a:gd name="T69" fmla="*/ 1515 h 5912"/>
                <a:gd name="T70" fmla="*/ 2516 w 2776"/>
                <a:gd name="T71" fmla="*/ 1875 h 5912"/>
                <a:gd name="T72" fmla="*/ 2516 w 2776"/>
                <a:gd name="T73" fmla="*/ 1258 h 5912"/>
                <a:gd name="T74" fmla="*/ 275 w 2776"/>
                <a:gd name="T75" fmla="*/ 1258 h 5912"/>
                <a:gd name="T76" fmla="*/ 275 w 2776"/>
                <a:gd name="T77" fmla="*/ 898 h 5912"/>
                <a:gd name="T78" fmla="*/ 2516 w 2776"/>
                <a:gd name="T79" fmla="*/ 898 h 5912"/>
                <a:gd name="T80" fmla="*/ 2516 w 2776"/>
                <a:gd name="T81" fmla="*/ 1258 h 5912"/>
                <a:gd name="T82" fmla="*/ 2516 w 2776"/>
                <a:gd name="T83" fmla="*/ 636 h 5912"/>
                <a:gd name="T84" fmla="*/ 275 w 2776"/>
                <a:gd name="T85" fmla="*/ 636 h 5912"/>
                <a:gd name="T86" fmla="*/ 275 w 2776"/>
                <a:gd name="T87" fmla="*/ 276 h 5912"/>
                <a:gd name="T88" fmla="*/ 2516 w 2776"/>
                <a:gd name="T89" fmla="*/ 276 h 5912"/>
                <a:gd name="T90" fmla="*/ 2516 w 2776"/>
                <a:gd name="T91" fmla="*/ 636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6" h="5912">
                  <a:moveTo>
                    <a:pt x="0" y="0"/>
                  </a:moveTo>
                  <a:lnTo>
                    <a:pt x="0" y="2308"/>
                  </a:lnTo>
                  <a:lnTo>
                    <a:pt x="275" y="2308"/>
                  </a:lnTo>
                  <a:lnTo>
                    <a:pt x="275" y="2137"/>
                  </a:lnTo>
                  <a:lnTo>
                    <a:pt x="2516" y="2137"/>
                  </a:lnTo>
                  <a:lnTo>
                    <a:pt x="2516" y="2497"/>
                  </a:lnTo>
                  <a:lnTo>
                    <a:pt x="1389" y="2497"/>
                  </a:lnTo>
                  <a:lnTo>
                    <a:pt x="1389" y="2762"/>
                  </a:lnTo>
                  <a:lnTo>
                    <a:pt x="2516" y="2762"/>
                  </a:lnTo>
                  <a:lnTo>
                    <a:pt x="2516" y="3121"/>
                  </a:lnTo>
                  <a:lnTo>
                    <a:pt x="1389" y="3121"/>
                  </a:lnTo>
                  <a:lnTo>
                    <a:pt x="1389" y="3384"/>
                  </a:lnTo>
                  <a:lnTo>
                    <a:pt x="2516" y="3384"/>
                  </a:lnTo>
                  <a:lnTo>
                    <a:pt x="2516" y="3743"/>
                  </a:lnTo>
                  <a:lnTo>
                    <a:pt x="1389" y="3743"/>
                  </a:lnTo>
                  <a:lnTo>
                    <a:pt x="1389" y="4006"/>
                  </a:lnTo>
                  <a:lnTo>
                    <a:pt x="2516" y="4006"/>
                  </a:lnTo>
                  <a:lnTo>
                    <a:pt x="2516" y="4365"/>
                  </a:lnTo>
                  <a:lnTo>
                    <a:pt x="1389" y="4365"/>
                  </a:lnTo>
                  <a:lnTo>
                    <a:pt x="1389" y="4630"/>
                  </a:lnTo>
                  <a:lnTo>
                    <a:pt x="2516" y="4630"/>
                  </a:lnTo>
                  <a:lnTo>
                    <a:pt x="2516" y="4990"/>
                  </a:lnTo>
                  <a:lnTo>
                    <a:pt x="1389" y="4990"/>
                  </a:lnTo>
                  <a:lnTo>
                    <a:pt x="1389" y="5912"/>
                  </a:lnTo>
                  <a:lnTo>
                    <a:pt x="1527" y="5912"/>
                  </a:lnTo>
                  <a:lnTo>
                    <a:pt x="1527" y="5212"/>
                  </a:lnTo>
                  <a:lnTo>
                    <a:pt x="1889" y="5212"/>
                  </a:lnTo>
                  <a:lnTo>
                    <a:pt x="1889" y="5912"/>
                  </a:lnTo>
                  <a:lnTo>
                    <a:pt x="2776" y="5912"/>
                  </a:lnTo>
                  <a:lnTo>
                    <a:pt x="2776" y="0"/>
                  </a:lnTo>
                  <a:lnTo>
                    <a:pt x="0" y="0"/>
                  </a:lnTo>
                  <a:close/>
                  <a:moveTo>
                    <a:pt x="2516" y="1875"/>
                  </a:moveTo>
                  <a:lnTo>
                    <a:pt x="275" y="1875"/>
                  </a:lnTo>
                  <a:lnTo>
                    <a:pt x="275" y="1515"/>
                  </a:lnTo>
                  <a:lnTo>
                    <a:pt x="2516" y="1515"/>
                  </a:lnTo>
                  <a:lnTo>
                    <a:pt x="2516" y="1875"/>
                  </a:lnTo>
                  <a:close/>
                  <a:moveTo>
                    <a:pt x="2516" y="1258"/>
                  </a:moveTo>
                  <a:lnTo>
                    <a:pt x="275" y="1258"/>
                  </a:lnTo>
                  <a:lnTo>
                    <a:pt x="275" y="898"/>
                  </a:lnTo>
                  <a:lnTo>
                    <a:pt x="2516" y="898"/>
                  </a:lnTo>
                  <a:lnTo>
                    <a:pt x="2516" y="1258"/>
                  </a:lnTo>
                  <a:close/>
                  <a:moveTo>
                    <a:pt x="2516" y="636"/>
                  </a:moveTo>
                  <a:lnTo>
                    <a:pt x="275" y="636"/>
                  </a:lnTo>
                  <a:lnTo>
                    <a:pt x="275" y="276"/>
                  </a:lnTo>
                  <a:lnTo>
                    <a:pt x="2516" y="276"/>
                  </a:lnTo>
                  <a:lnTo>
                    <a:pt x="2516" y="6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grpSp>
      <p:sp>
        <p:nvSpPr>
          <p:cNvPr id="86" name="Freeform 15"/>
          <p:cNvSpPr>
            <a:spLocks/>
          </p:cNvSpPr>
          <p:nvPr/>
        </p:nvSpPr>
        <p:spPr bwMode="auto">
          <a:xfrm>
            <a:off x="11156989" y="1998430"/>
            <a:ext cx="685481" cy="465243"/>
          </a:xfrm>
          <a:custGeom>
            <a:avLst/>
            <a:gdLst>
              <a:gd name="T0" fmla="*/ 218 w 260"/>
              <a:gd name="T1" fmla="*/ 74 h 171"/>
              <a:gd name="T2" fmla="*/ 218 w 260"/>
              <a:gd name="T3" fmla="*/ 71 h 171"/>
              <a:gd name="T4" fmla="*/ 147 w 260"/>
              <a:gd name="T5" fmla="*/ 0 h 171"/>
              <a:gd name="T6" fmla="*/ 87 w 260"/>
              <a:gd name="T7" fmla="*/ 31 h 171"/>
              <a:gd name="T8" fmla="*/ 68 w 260"/>
              <a:gd name="T9" fmla="*/ 26 h 171"/>
              <a:gd name="T10" fmla="*/ 26 w 260"/>
              <a:gd name="T11" fmla="*/ 67 h 171"/>
              <a:gd name="T12" fmla="*/ 0 w 260"/>
              <a:gd name="T13" fmla="*/ 114 h 171"/>
              <a:gd name="T14" fmla="*/ 51 w 260"/>
              <a:gd name="T15" fmla="*/ 170 h 171"/>
              <a:gd name="T16" fmla="*/ 51 w 260"/>
              <a:gd name="T17" fmla="*/ 170 h 171"/>
              <a:gd name="T18" fmla="*/ 51 w 260"/>
              <a:gd name="T19" fmla="*/ 170 h 171"/>
              <a:gd name="T20" fmla="*/ 57 w 260"/>
              <a:gd name="T21" fmla="*/ 171 h 171"/>
              <a:gd name="T22" fmla="*/ 212 w 260"/>
              <a:gd name="T23" fmla="*/ 171 h 171"/>
              <a:gd name="T24" fmla="*/ 212 w 260"/>
              <a:gd name="T25" fmla="*/ 171 h 171"/>
              <a:gd name="T26" fmla="*/ 260 w 260"/>
              <a:gd name="T27" fmla="*/ 122 h 171"/>
              <a:gd name="T28" fmla="*/ 218 w 260"/>
              <a:gd name="T29" fmla="*/ 7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171">
                <a:moveTo>
                  <a:pt x="218" y="74"/>
                </a:moveTo>
                <a:cubicBezTo>
                  <a:pt x="218" y="73"/>
                  <a:pt x="218" y="72"/>
                  <a:pt x="218" y="71"/>
                </a:cubicBezTo>
                <a:cubicBezTo>
                  <a:pt x="218" y="32"/>
                  <a:pt x="186" y="0"/>
                  <a:pt x="147" y="0"/>
                </a:cubicBezTo>
                <a:cubicBezTo>
                  <a:pt x="122" y="0"/>
                  <a:pt x="100" y="12"/>
                  <a:pt x="87" y="31"/>
                </a:cubicBezTo>
                <a:cubicBezTo>
                  <a:pt x="82" y="28"/>
                  <a:pt x="75" y="26"/>
                  <a:pt x="68" y="26"/>
                </a:cubicBezTo>
                <a:cubicBezTo>
                  <a:pt x="45" y="26"/>
                  <a:pt x="27" y="44"/>
                  <a:pt x="26" y="67"/>
                </a:cubicBezTo>
                <a:cubicBezTo>
                  <a:pt x="11" y="77"/>
                  <a:pt x="0" y="94"/>
                  <a:pt x="0" y="114"/>
                </a:cubicBezTo>
                <a:cubicBezTo>
                  <a:pt x="0" y="143"/>
                  <a:pt x="22" y="167"/>
                  <a:pt x="51" y="170"/>
                </a:cubicBezTo>
                <a:cubicBezTo>
                  <a:pt x="51" y="170"/>
                  <a:pt x="51" y="170"/>
                  <a:pt x="51" y="170"/>
                </a:cubicBezTo>
                <a:cubicBezTo>
                  <a:pt x="51" y="170"/>
                  <a:pt x="51" y="170"/>
                  <a:pt x="51" y="170"/>
                </a:cubicBezTo>
                <a:cubicBezTo>
                  <a:pt x="53" y="170"/>
                  <a:pt x="55" y="171"/>
                  <a:pt x="57" y="171"/>
                </a:cubicBezTo>
                <a:cubicBezTo>
                  <a:pt x="59" y="171"/>
                  <a:pt x="212" y="171"/>
                  <a:pt x="212" y="171"/>
                </a:cubicBezTo>
                <a:cubicBezTo>
                  <a:pt x="212" y="171"/>
                  <a:pt x="212" y="171"/>
                  <a:pt x="212" y="171"/>
                </a:cubicBezTo>
                <a:cubicBezTo>
                  <a:pt x="238" y="170"/>
                  <a:pt x="260" y="149"/>
                  <a:pt x="260" y="122"/>
                </a:cubicBezTo>
                <a:cubicBezTo>
                  <a:pt x="260" y="98"/>
                  <a:pt x="242" y="78"/>
                  <a:pt x="218" y="74"/>
                </a:cubicBezTo>
                <a:close/>
              </a:path>
            </a:pathLst>
          </a:custGeom>
          <a:solidFill>
            <a:srgbClr val="00188D"/>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pic>
        <p:nvPicPr>
          <p:cNvPr id="87"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1277" y="4023989"/>
            <a:ext cx="780179" cy="780179"/>
          </a:xfrm>
          <a:prstGeom prst="rect">
            <a:avLst/>
          </a:prstGeom>
        </p:spPr>
      </p:pic>
      <p:sp>
        <p:nvSpPr>
          <p:cNvPr id="88" name="TextBox 40"/>
          <p:cNvSpPr txBox="1"/>
          <p:nvPr/>
        </p:nvSpPr>
        <p:spPr>
          <a:xfrm>
            <a:off x="11226192" y="4789305"/>
            <a:ext cx="1079966" cy="533375"/>
          </a:xfrm>
          <a:prstGeom prst="rect">
            <a:avLst/>
          </a:prstGeom>
          <a:noFill/>
        </p:spPr>
        <p:txBody>
          <a:bodyPr wrap="square" rtlCol="0">
            <a:spAutoFit/>
          </a:bodyPr>
          <a:lstStyle/>
          <a:p>
            <a:pPr defTabSz="914224">
              <a:defRPr/>
            </a:pPr>
            <a:r>
              <a:rPr lang="en-US" sz="1399" kern="0" dirty="0">
                <a:solidFill>
                  <a:schemeClr val="tx1">
                    <a:lumMod val="85000"/>
                    <a:lumOff val="15000"/>
                  </a:schemeClr>
                </a:solidFill>
              </a:rPr>
              <a:t>SCOM agents</a:t>
            </a:r>
          </a:p>
        </p:txBody>
      </p:sp>
      <p:sp>
        <p:nvSpPr>
          <p:cNvPr id="89" name="Right Arrow 41"/>
          <p:cNvSpPr/>
          <p:nvPr/>
        </p:nvSpPr>
        <p:spPr>
          <a:xfrm rot="1207496" flipH="1">
            <a:off x="10071705" y="3501316"/>
            <a:ext cx="1359350" cy="39364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5" rIns="35995" rtlCol="0" anchor="ctr"/>
          <a:lstStyle/>
          <a:p>
            <a:pPr algn="ctr" defTabSz="914224">
              <a:defRPr/>
            </a:pPr>
            <a:endParaRPr lang="en-US" sz="1399" kern="0" dirty="0">
              <a:solidFill>
                <a:schemeClr val="tx1">
                  <a:lumMod val="85000"/>
                  <a:lumOff val="15000"/>
                </a:schemeClr>
              </a:solidFill>
            </a:endParaRPr>
          </a:p>
        </p:txBody>
      </p:sp>
      <p:sp>
        <p:nvSpPr>
          <p:cNvPr id="90" name="Right Arrow 44"/>
          <p:cNvSpPr/>
          <p:nvPr/>
        </p:nvSpPr>
        <p:spPr>
          <a:xfrm rot="5400000" flipH="1">
            <a:off x="9289393" y="4997886"/>
            <a:ext cx="585123" cy="126720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35995" rIns="35995" rtlCol="0" anchor="ctr"/>
          <a:lstStyle/>
          <a:p>
            <a:pPr algn="ctr" defTabSz="914224">
              <a:defRPr/>
            </a:pPr>
            <a:r>
              <a:rPr lang="en-US" sz="1399" kern="0" dirty="0">
                <a:solidFill>
                  <a:schemeClr val="tx1">
                    <a:lumMod val="85000"/>
                    <a:lumOff val="15000"/>
                  </a:schemeClr>
                </a:solidFill>
              </a:rPr>
              <a:t>Syslog/ CEF</a:t>
            </a:r>
          </a:p>
        </p:txBody>
      </p:sp>
      <p:sp>
        <p:nvSpPr>
          <p:cNvPr id="91" name="TextBox 45"/>
          <p:cNvSpPr txBox="1"/>
          <p:nvPr/>
        </p:nvSpPr>
        <p:spPr>
          <a:xfrm>
            <a:off x="10255691" y="4135482"/>
            <a:ext cx="714859" cy="640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5" rIns="35995" rtlCol="0" anchor="ctr"/>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4">
              <a:defRPr/>
            </a:pPr>
            <a:r>
              <a:rPr lang="en-US" sz="1399" kern="0" dirty="0"/>
              <a:t>Security MPs</a:t>
            </a:r>
          </a:p>
        </p:txBody>
      </p:sp>
      <p:sp>
        <p:nvSpPr>
          <p:cNvPr id="92" name="TextBox 46"/>
          <p:cNvSpPr txBox="1"/>
          <p:nvPr/>
        </p:nvSpPr>
        <p:spPr>
          <a:xfrm>
            <a:off x="5304554" y="1615115"/>
            <a:ext cx="1599386" cy="533375"/>
          </a:xfrm>
          <a:prstGeom prst="rect">
            <a:avLst/>
          </a:prstGeom>
          <a:noFill/>
        </p:spPr>
        <p:txBody>
          <a:bodyPr wrap="square" rtlCol="0">
            <a:spAutoFit/>
          </a:bodyPr>
          <a:lstStyle/>
          <a:p>
            <a:pPr algn="ctr" defTabSz="914224">
              <a:defRPr/>
            </a:pPr>
            <a:r>
              <a:rPr lang="en-US" sz="1399" kern="0" dirty="0">
                <a:solidFill>
                  <a:schemeClr val="tx1">
                    <a:lumMod val="85000"/>
                    <a:lumOff val="15000"/>
                  </a:schemeClr>
                </a:solidFill>
              </a:rPr>
              <a:t>Threat Intelligence feeds</a:t>
            </a:r>
          </a:p>
        </p:txBody>
      </p:sp>
      <p:sp>
        <p:nvSpPr>
          <p:cNvPr id="93" name="TextBox 47"/>
          <p:cNvSpPr txBox="1"/>
          <p:nvPr/>
        </p:nvSpPr>
        <p:spPr>
          <a:xfrm>
            <a:off x="9927813" y="5924277"/>
            <a:ext cx="1149508" cy="534494"/>
          </a:xfrm>
          <a:prstGeom prst="rect">
            <a:avLst/>
          </a:prstGeom>
          <a:noFill/>
        </p:spPr>
        <p:txBody>
          <a:bodyPr wrap="square" rtlCol="0">
            <a:spAutoFit/>
          </a:bodyPr>
          <a:lstStyle/>
          <a:p>
            <a:pPr defTabSz="914224">
              <a:defRPr/>
            </a:pPr>
            <a:r>
              <a:rPr lang="en-US" sz="1399" kern="0" dirty="0">
                <a:solidFill>
                  <a:schemeClr val="tx1">
                    <a:lumMod val="85000"/>
                    <a:lumOff val="15000"/>
                  </a:schemeClr>
                </a:solidFill>
              </a:rPr>
              <a:t>Security products</a:t>
            </a:r>
          </a:p>
        </p:txBody>
      </p:sp>
      <p:sp>
        <p:nvSpPr>
          <p:cNvPr id="94" name="TextBox 48"/>
          <p:cNvSpPr txBox="1"/>
          <p:nvPr/>
        </p:nvSpPr>
        <p:spPr>
          <a:xfrm>
            <a:off x="5692188" y="1124636"/>
            <a:ext cx="1137395" cy="533375"/>
          </a:xfrm>
          <a:prstGeom prst="rect">
            <a:avLst/>
          </a:prstGeom>
          <a:noFill/>
        </p:spPr>
        <p:txBody>
          <a:bodyPr wrap="square" rtlCol="0">
            <a:spAutoFit/>
          </a:bodyPr>
          <a:lstStyle/>
          <a:p>
            <a:pPr defTabSz="914224">
              <a:defRPr/>
            </a:pPr>
            <a:r>
              <a:rPr lang="en-US" sz="1399" kern="0" dirty="0">
                <a:solidFill>
                  <a:schemeClr val="tx1">
                    <a:lumMod val="85000"/>
                    <a:lumOff val="15000"/>
                  </a:schemeClr>
                </a:solidFill>
              </a:rPr>
              <a:t>IP to Geo mapping</a:t>
            </a:r>
          </a:p>
        </p:txBody>
      </p:sp>
      <p:sp>
        <p:nvSpPr>
          <p:cNvPr id="95" name="Right Arrow 50"/>
          <p:cNvSpPr/>
          <p:nvPr/>
        </p:nvSpPr>
        <p:spPr>
          <a:xfrm rot="16200000" flipH="1">
            <a:off x="5547393" y="3484879"/>
            <a:ext cx="496618" cy="30879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5" rIns="35995" rtlCol="0" anchor="ctr"/>
          <a:lstStyle/>
          <a:p>
            <a:pPr algn="ctr" defTabSz="914224">
              <a:defRPr/>
            </a:pPr>
            <a:endParaRPr lang="en-US" sz="1399" kern="0" dirty="0">
              <a:solidFill>
                <a:schemeClr val="tx1">
                  <a:lumMod val="85000"/>
                  <a:lumOff val="15000"/>
                </a:schemeClr>
              </a:solidFill>
            </a:endParaRPr>
          </a:p>
        </p:txBody>
      </p:sp>
      <p:pic>
        <p:nvPicPr>
          <p:cNvPr id="96" name="Picture 53"/>
          <p:cNvPicPr>
            <a:picLocks noChangeAspect="1"/>
          </p:cNvPicPr>
          <p:nvPr/>
        </p:nvPicPr>
        <p:blipFill>
          <a:blip r:embed="rId13"/>
          <a:stretch>
            <a:fillRect/>
          </a:stretch>
        </p:blipFill>
        <p:spPr>
          <a:xfrm>
            <a:off x="9230999" y="5843348"/>
            <a:ext cx="701914" cy="701914"/>
          </a:xfrm>
          <a:prstGeom prst="rect">
            <a:avLst/>
          </a:prstGeom>
        </p:spPr>
      </p:pic>
      <p:sp>
        <p:nvSpPr>
          <p:cNvPr id="97" name="Right Arrow 54"/>
          <p:cNvSpPr/>
          <p:nvPr/>
        </p:nvSpPr>
        <p:spPr>
          <a:xfrm rot="2088342" flipH="1">
            <a:off x="4344228" y="3590522"/>
            <a:ext cx="932712" cy="45590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5" rIns="35995" rtlCol="0" anchor="ctr"/>
          <a:lstStyle/>
          <a:p>
            <a:pPr algn="ctr" defTabSz="914224">
              <a:defRPr/>
            </a:pPr>
            <a:r>
              <a:rPr lang="en-US" sz="1199" kern="0" dirty="0">
                <a:solidFill>
                  <a:schemeClr val="tx1">
                    <a:lumMod val="60000"/>
                    <a:lumOff val="40000"/>
                  </a:schemeClr>
                </a:solidFill>
              </a:rPr>
              <a:t>Detections</a:t>
            </a:r>
          </a:p>
        </p:txBody>
      </p:sp>
    </p:spTree>
    <p:extLst>
      <p:ext uri="{BB962C8B-B14F-4D97-AF65-F5344CB8AC3E}">
        <p14:creationId xmlns:p14="http://schemas.microsoft.com/office/powerpoint/2010/main" val="12599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right)">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par>
                          <p:cTn id="15" fill="hold">
                            <p:stCondLst>
                              <p:cond delay="0"/>
                            </p:stCondLst>
                            <p:childTnLst>
                              <p:par>
                                <p:cTn id="16" presetID="22" presetClass="entr" presetSubtype="2" fill="hold" grpId="0" nodeType="after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right)">
                                      <p:cBhvr>
                                        <p:cTn id="18" dur="500"/>
                                        <p:tgtEl>
                                          <p:spTgt spid="89"/>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0"/>
                                        </p:tgtEl>
                                        <p:attrNameLst>
                                          <p:attrName>style.visibility</p:attrName>
                                        </p:attrNameLst>
                                      </p:cBhvr>
                                      <p:to>
                                        <p:strVal val="visible"/>
                                      </p:to>
                                    </p:set>
                                  </p:childTnLst>
                                </p:cTn>
                              </p:par>
                            </p:childTnLst>
                          </p:cTn>
                        </p:par>
                        <p:par>
                          <p:cTn id="24" fill="hold">
                            <p:stCondLst>
                              <p:cond delay="500"/>
                            </p:stCondLst>
                            <p:childTnLst>
                              <p:par>
                                <p:cTn id="25" presetID="22" presetClass="entr" presetSubtype="2"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righ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wipe(down)">
                                      <p:cBhvr>
                                        <p:cTn id="36" dur="500"/>
                                        <p:tgtEl>
                                          <p:spTgt spid="9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500"/>
                                        <p:tgtEl>
                                          <p:spTgt spid="7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500"/>
                                        <p:tgtEl>
                                          <p:spTgt spid="77"/>
                                        </p:tgtEl>
                                      </p:cBhvr>
                                    </p:animEffect>
                                  </p:childTnLst>
                                </p:cTn>
                              </p:par>
                              <p:par>
                                <p:cTn id="45" presetID="10"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childTnLst>
                          </p:cTn>
                        </p:par>
                        <p:par>
                          <p:cTn id="48" fill="hold">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right)">
                                      <p:cBhvr>
                                        <p:cTn id="51" dur="500"/>
                                        <p:tgtEl>
                                          <p:spTgt spid="5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wipe(right)">
                                      <p:cBhvr>
                                        <p:cTn id="56" dur="500"/>
                                        <p:tgtEl>
                                          <p:spTgt spid="78"/>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fade">
                                      <p:cBhvr>
                                        <p:cTn id="60" dur="500"/>
                                        <p:tgtEl>
                                          <p:spTgt spid="79"/>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92"/>
                                        </p:tgtEl>
                                        <p:attrNameLst>
                                          <p:attrName>style.visibility</p:attrName>
                                        </p:attrNameLst>
                                      </p:cBhvr>
                                      <p:to>
                                        <p:strVal val="visible"/>
                                      </p:to>
                                    </p:set>
                                    <p:animEffect transition="in" filter="fade">
                                      <p:cBhvr>
                                        <p:cTn id="64" dur="500"/>
                                        <p:tgtEl>
                                          <p:spTgt spid="92"/>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p:cTn id="73" dur="500" fill="hold"/>
                                        <p:tgtEl>
                                          <p:spTgt spid="56"/>
                                        </p:tgtEl>
                                        <p:attrNameLst>
                                          <p:attrName>ppt_w</p:attrName>
                                        </p:attrNameLst>
                                      </p:cBhvr>
                                      <p:tavLst>
                                        <p:tav tm="0">
                                          <p:val>
                                            <p:fltVal val="0"/>
                                          </p:val>
                                        </p:tav>
                                        <p:tav tm="100000">
                                          <p:val>
                                            <p:strVal val="#ppt_w"/>
                                          </p:val>
                                        </p:tav>
                                      </p:tavLst>
                                    </p:anim>
                                    <p:anim calcmode="lin" valueType="num">
                                      <p:cBhvr>
                                        <p:cTn id="74" dur="500" fill="hold"/>
                                        <p:tgtEl>
                                          <p:spTgt spid="56"/>
                                        </p:tgtEl>
                                        <p:attrNameLst>
                                          <p:attrName>ppt_h</p:attrName>
                                        </p:attrNameLst>
                                      </p:cBhvr>
                                      <p:tavLst>
                                        <p:tav tm="0">
                                          <p:val>
                                            <p:fltVal val="0"/>
                                          </p:val>
                                        </p:tav>
                                        <p:tav tm="100000">
                                          <p:val>
                                            <p:strVal val="#ppt_h"/>
                                          </p:val>
                                        </p:tav>
                                      </p:tavLst>
                                    </p:anim>
                                    <p:animEffect transition="in" filter="fade">
                                      <p:cBhvr>
                                        <p:cTn id="75" dur="500"/>
                                        <p:tgtEl>
                                          <p:spTgt spid="5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wipe(up)">
                                      <p:cBhvr>
                                        <p:cTn id="80" dur="500"/>
                                        <p:tgtEl>
                                          <p:spTgt spid="95"/>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fade">
                                      <p:cBhvr>
                                        <p:cTn id="84" dur="500"/>
                                        <p:tgtEl>
                                          <p:spTgt spid="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wipe(right)">
                                      <p:cBhvr>
                                        <p:cTn id="88" dur="500"/>
                                        <p:tgtEl>
                                          <p:spTgt spid="9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wipe(down)">
                                      <p:cBhvr>
                                        <p:cTn id="93" dur="500"/>
                                        <p:tgtEl>
                                          <p:spTgt spid="7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69"/>
                                        </p:tgtEl>
                                        <p:attrNameLst>
                                          <p:attrName>style.visibility</p:attrName>
                                        </p:attrNameLst>
                                      </p:cBhvr>
                                      <p:to>
                                        <p:strVal val="visible"/>
                                      </p:to>
                                    </p:set>
                                    <p:animEffect transition="in" filter="wipe(left)">
                                      <p:cBhvr>
                                        <p:cTn id="98" dur="500"/>
                                        <p:tgtEl>
                                          <p:spTgt spid="6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5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7"/>
                                        </p:tgtEl>
                                        <p:attrNameLst>
                                          <p:attrName>style.visibility</p:attrName>
                                        </p:attrNameLst>
                                      </p:cBhvr>
                                      <p:to>
                                        <p:strVal val="visible"/>
                                      </p:to>
                                    </p:set>
                                    <p:animEffect transition="in" filter="fade">
                                      <p:cBhvr>
                                        <p:cTn id="106" dur="500"/>
                                        <p:tgtEl>
                                          <p:spTgt spid="6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1"/>
                                        </p:tgtEl>
                                        <p:attrNameLst>
                                          <p:attrName>style.visibility</p:attrName>
                                        </p:attrNameLst>
                                      </p:cBhvr>
                                      <p:to>
                                        <p:strVal val="visible"/>
                                      </p:to>
                                    </p:set>
                                    <p:animEffect transition="in" filter="fade">
                                      <p:cBhvr>
                                        <p:cTn id="109" dur="500"/>
                                        <p:tgtEl>
                                          <p:spTgt spid="81"/>
                                        </p:tgtEl>
                                      </p:cBhvr>
                                    </p:animEffect>
                                  </p:childTnLst>
                                </p:cTn>
                              </p:par>
                              <p:par>
                                <p:cTn id="110" presetID="10" presetClass="entr" presetSubtype="0" fill="hold" nodeType="with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500"/>
                                        <p:tgtEl>
                                          <p:spTgt spid="80"/>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fade">
                                      <p:cBhvr>
                                        <p:cTn id="116" dur="500"/>
                                        <p:tgtEl>
                                          <p:spTgt spid="6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8"/>
                                        </p:tgtEl>
                                        <p:attrNameLst>
                                          <p:attrName>style.visibility</p:attrName>
                                        </p:attrNameLst>
                                      </p:cBhvr>
                                      <p:to>
                                        <p:strVal val="visible"/>
                                      </p:to>
                                    </p:set>
                                    <p:animEffect transition="in" filter="fade">
                                      <p:cBhvr>
                                        <p:cTn id="119" dur="500"/>
                                        <p:tgtEl>
                                          <p:spTgt spid="68"/>
                                        </p:tgtEl>
                                      </p:cBhvr>
                                    </p:animEffect>
                                  </p:childTnLst>
                                </p:cTn>
                              </p:par>
                            </p:childTnLst>
                          </p:cTn>
                        </p:par>
                        <p:par>
                          <p:cTn id="120" fill="hold">
                            <p:stCondLst>
                              <p:cond delay="1000"/>
                            </p:stCondLst>
                            <p:childTnLst>
                              <p:par>
                                <p:cTn id="121" presetID="10" presetClass="entr" presetSubtype="0" fill="hold" nodeType="after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fade">
                                      <p:cBhvr>
                                        <p:cTn id="123" dur="500"/>
                                        <p:tgtEl>
                                          <p:spTgt spid="70"/>
                                        </p:tgtEl>
                                      </p:cBhvr>
                                    </p:animEffect>
                                  </p:childTnLst>
                                </p:cTn>
                              </p:par>
                              <p:par>
                                <p:cTn id="124" presetID="10" presetClass="entr" presetSubtype="0" fill="hold" nodeType="withEffect">
                                  <p:stCondLst>
                                    <p:cond delay="0"/>
                                  </p:stCondLst>
                                  <p:childTnLst>
                                    <p:set>
                                      <p:cBhvr>
                                        <p:cTn id="125" dur="1" fill="hold">
                                          <p:stCondLst>
                                            <p:cond delay="0"/>
                                          </p:stCondLst>
                                        </p:cTn>
                                        <p:tgtEl>
                                          <p:spTgt spid="71"/>
                                        </p:tgtEl>
                                        <p:attrNameLst>
                                          <p:attrName>style.visibility</p:attrName>
                                        </p:attrNameLst>
                                      </p:cBhvr>
                                      <p:to>
                                        <p:strVal val="visible"/>
                                      </p:to>
                                    </p:set>
                                    <p:animEffect transition="in" filter="fade">
                                      <p:cBhvr>
                                        <p:cTn id="126" dur="500"/>
                                        <p:tgtEl>
                                          <p:spTgt spid="7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animEffect transition="in" filter="fade">
                                      <p:cBhvr>
                                        <p:cTn id="12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4" grpId="0"/>
      <p:bldP spid="66" grpId="0"/>
      <p:bldP spid="67" grpId="0"/>
      <p:bldP spid="68" grpId="0"/>
      <p:bldP spid="69" grpId="0" animBg="1"/>
      <p:bldP spid="72" grpId="0"/>
      <p:bldP spid="73" grpId="0" animBg="1"/>
      <p:bldP spid="76" grpId="0" animBg="1"/>
      <p:bldP spid="77" grpId="0"/>
      <p:bldP spid="78" grpId="0" animBg="1"/>
      <p:bldP spid="81" grpId="0"/>
      <p:bldP spid="82" grpId="0" animBg="1"/>
      <p:bldP spid="88" grpId="0"/>
      <p:bldP spid="89" grpId="0" animBg="1"/>
      <p:bldP spid="90" grpId="0" animBg="1"/>
      <p:bldP spid="91" grpId="0" animBg="1"/>
      <p:bldP spid="92" grpId="0"/>
      <p:bldP spid="94" grpId="0"/>
      <p:bldP spid="95" grpId="0" animBg="1"/>
      <p:bldP spid="9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Power</a:t>
            </a:r>
          </a:p>
        </p:txBody>
      </p:sp>
      <p:sp>
        <p:nvSpPr>
          <p:cNvPr id="3" name="Text Placeholder 2"/>
          <p:cNvSpPr>
            <a:spLocks noGrp="1"/>
          </p:cNvSpPr>
          <p:nvPr>
            <p:ph type="body" sz="quarter" idx="10"/>
          </p:nvPr>
        </p:nvSpPr>
        <p:spPr>
          <a:xfrm>
            <a:off x="275481" y="1213174"/>
            <a:ext cx="11885514" cy="3785652"/>
          </a:xfrm>
        </p:spPr>
        <p:txBody>
          <a:bodyPr/>
          <a:lstStyle/>
          <a:p>
            <a:r>
              <a:rPr lang="es-ES" sz="4000" dirty="0">
                <a:solidFill>
                  <a:srgbClr val="0078D7"/>
                </a:solidFill>
              </a:rPr>
              <a:t>Escalado desde una única máquina a Terabytes</a:t>
            </a:r>
          </a:p>
          <a:p>
            <a:pPr lvl="1"/>
            <a:r>
              <a:rPr lang="es-ES" dirty="0"/>
              <a:t>Sólo es necesario añadir nuevos orígenes de datos.</a:t>
            </a:r>
          </a:p>
          <a:p>
            <a:r>
              <a:rPr lang="es-ES" sz="4000" dirty="0">
                <a:solidFill>
                  <a:srgbClr val="0078D7"/>
                </a:solidFill>
              </a:rPr>
              <a:t>Alcance Global</a:t>
            </a:r>
          </a:p>
          <a:p>
            <a:pPr lvl="1"/>
            <a:r>
              <a:rPr lang="es-ES" dirty="0"/>
              <a:t>USA, Europa y Asia (ampliación en un futuro)</a:t>
            </a:r>
          </a:p>
          <a:p>
            <a:r>
              <a:rPr lang="es-ES" sz="4000" dirty="0" err="1">
                <a:solidFill>
                  <a:srgbClr val="0078D7"/>
                </a:solidFill>
              </a:rPr>
              <a:t>Backup</a:t>
            </a:r>
            <a:r>
              <a:rPr lang="es-ES" sz="4000" dirty="0">
                <a:solidFill>
                  <a:srgbClr val="0078D7"/>
                </a:solidFill>
              </a:rPr>
              <a:t> y alta disponibilidad</a:t>
            </a:r>
          </a:p>
          <a:p>
            <a:r>
              <a:rPr lang="es-ES" sz="4000" dirty="0">
                <a:solidFill>
                  <a:srgbClr val="0078D7"/>
                </a:solidFill>
              </a:rPr>
              <a:t>Sin necesidad de actualización/</a:t>
            </a:r>
            <a:r>
              <a:rPr lang="es-ES" sz="4000" dirty="0" err="1">
                <a:solidFill>
                  <a:srgbClr val="0078D7"/>
                </a:solidFill>
              </a:rPr>
              <a:t>update</a:t>
            </a:r>
            <a:endParaRPr lang="es-ES" sz="4000" dirty="0">
              <a:solidFill>
                <a:srgbClr val="0078D7"/>
              </a:solidFill>
            </a:endParaRPr>
          </a:p>
          <a:p>
            <a:pPr lvl="1"/>
            <a:r>
              <a:rPr lang="es-ES" dirty="0"/>
              <a:t>Servicio mantenido y actualizado</a:t>
            </a:r>
          </a:p>
        </p:txBody>
      </p:sp>
    </p:spTree>
    <p:extLst>
      <p:ext uri="{BB962C8B-B14F-4D97-AF65-F5344CB8AC3E}">
        <p14:creationId xmlns:p14="http://schemas.microsoft.com/office/powerpoint/2010/main" val="26592907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pic>
        <p:nvPicPr>
          <p:cNvPr id="5" name="Imagen 4"/>
          <p:cNvPicPr>
            <a:picLocks noChangeAspect="1"/>
          </p:cNvPicPr>
          <p:nvPr/>
        </p:nvPicPr>
        <p:blipFill>
          <a:blip r:embed="rId3"/>
          <a:stretch>
            <a:fillRect/>
          </a:stretch>
        </p:blipFill>
        <p:spPr>
          <a:xfrm>
            <a:off x="3532185" y="2605265"/>
            <a:ext cx="1533525" cy="2543175"/>
          </a:xfrm>
          <a:prstGeom prst="rect">
            <a:avLst/>
          </a:prstGeom>
        </p:spPr>
      </p:pic>
      <p:pic>
        <p:nvPicPr>
          <p:cNvPr id="6" name="Imagen 5"/>
          <p:cNvPicPr>
            <a:picLocks noChangeAspect="1"/>
          </p:cNvPicPr>
          <p:nvPr/>
        </p:nvPicPr>
        <p:blipFill>
          <a:blip r:embed="rId4"/>
          <a:stretch>
            <a:fillRect/>
          </a:stretch>
        </p:blipFill>
        <p:spPr>
          <a:xfrm>
            <a:off x="4218342" y="4390235"/>
            <a:ext cx="1476375" cy="2695575"/>
          </a:xfrm>
          <a:prstGeom prst="rect">
            <a:avLst/>
          </a:prstGeom>
        </p:spPr>
      </p:pic>
      <p:pic>
        <p:nvPicPr>
          <p:cNvPr id="9" name="Imagen 8"/>
          <p:cNvPicPr>
            <a:picLocks noChangeAspect="1"/>
          </p:cNvPicPr>
          <p:nvPr/>
        </p:nvPicPr>
        <p:blipFill>
          <a:blip r:embed="rId5"/>
          <a:stretch>
            <a:fillRect/>
          </a:stretch>
        </p:blipFill>
        <p:spPr>
          <a:xfrm>
            <a:off x="7076020" y="3805358"/>
            <a:ext cx="1466850" cy="2514600"/>
          </a:xfrm>
          <a:prstGeom prst="rect">
            <a:avLst/>
          </a:prstGeom>
        </p:spPr>
      </p:pic>
      <p:pic>
        <p:nvPicPr>
          <p:cNvPr id="11" name="Imagen 10"/>
          <p:cNvPicPr>
            <a:picLocks noChangeAspect="1"/>
          </p:cNvPicPr>
          <p:nvPr/>
        </p:nvPicPr>
        <p:blipFill>
          <a:blip r:embed="rId6"/>
          <a:stretch>
            <a:fillRect/>
          </a:stretch>
        </p:blipFill>
        <p:spPr>
          <a:xfrm>
            <a:off x="2972635" y="310535"/>
            <a:ext cx="1495425" cy="2714625"/>
          </a:xfrm>
          <a:prstGeom prst="rect">
            <a:avLst/>
          </a:prstGeom>
        </p:spPr>
      </p:pic>
      <p:pic>
        <p:nvPicPr>
          <p:cNvPr id="12" name="Imagen 11"/>
          <p:cNvPicPr>
            <a:picLocks noChangeAspect="1"/>
          </p:cNvPicPr>
          <p:nvPr/>
        </p:nvPicPr>
        <p:blipFill>
          <a:blip r:embed="rId7"/>
          <a:stretch>
            <a:fillRect/>
          </a:stretch>
        </p:blipFill>
        <p:spPr>
          <a:xfrm>
            <a:off x="4740317" y="3013873"/>
            <a:ext cx="1447800" cy="2724150"/>
          </a:xfrm>
          <a:prstGeom prst="rect">
            <a:avLst/>
          </a:prstGeom>
        </p:spPr>
      </p:pic>
      <p:pic>
        <p:nvPicPr>
          <p:cNvPr id="13" name="Imagen 12"/>
          <p:cNvPicPr>
            <a:picLocks noChangeAspect="1"/>
          </p:cNvPicPr>
          <p:nvPr/>
        </p:nvPicPr>
        <p:blipFill>
          <a:blip r:embed="rId8"/>
          <a:stretch>
            <a:fillRect/>
          </a:stretch>
        </p:blipFill>
        <p:spPr>
          <a:xfrm>
            <a:off x="6219421" y="248623"/>
            <a:ext cx="1476375" cy="2838450"/>
          </a:xfrm>
          <a:prstGeom prst="rect">
            <a:avLst/>
          </a:prstGeom>
        </p:spPr>
      </p:pic>
      <p:pic>
        <p:nvPicPr>
          <p:cNvPr id="14" name="Imagen 13"/>
          <p:cNvPicPr>
            <a:picLocks noChangeAspect="1"/>
          </p:cNvPicPr>
          <p:nvPr/>
        </p:nvPicPr>
        <p:blipFill>
          <a:blip r:embed="rId9"/>
          <a:stretch>
            <a:fillRect/>
          </a:stretch>
        </p:blipFill>
        <p:spPr>
          <a:xfrm>
            <a:off x="5030574" y="580897"/>
            <a:ext cx="1476375" cy="2733675"/>
          </a:xfrm>
          <a:prstGeom prst="rect">
            <a:avLst/>
          </a:prstGeom>
        </p:spPr>
      </p:pic>
      <p:pic>
        <p:nvPicPr>
          <p:cNvPr id="17" name="Imagen 16"/>
          <p:cNvPicPr>
            <a:picLocks noChangeAspect="1"/>
          </p:cNvPicPr>
          <p:nvPr/>
        </p:nvPicPr>
        <p:blipFill>
          <a:blip r:embed="rId10"/>
          <a:stretch>
            <a:fillRect/>
          </a:stretch>
        </p:blipFill>
        <p:spPr>
          <a:xfrm>
            <a:off x="2871874" y="4100823"/>
            <a:ext cx="1457325" cy="2733675"/>
          </a:xfrm>
          <a:prstGeom prst="rect">
            <a:avLst/>
          </a:prstGeom>
        </p:spPr>
      </p:pic>
      <p:pic>
        <p:nvPicPr>
          <p:cNvPr id="18" name="Imagen 17"/>
          <p:cNvPicPr>
            <a:picLocks noChangeAspect="1"/>
          </p:cNvPicPr>
          <p:nvPr/>
        </p:nvPicPr>
        <p:blipFill>
          <a:blip r:embed="rId11"/>
          <a:stretch>
            <a:fillRect/>
          </a:stretch>
        </p:blipFill>
        <p:spPr>
          <a:xfrm>
            <a:off x="3566933" y="1146968"/>
            <a:ext cx="1476375" cy="2743200"/>
          </a:xfrm>
          <a:prstGeom prst="rect">
            <a:avLst/>
          </a:prstGeom>
        </p:spPr>
      </p:pic>
      <p:pic>
        <p:nvPicPr>
          <p:cNvPr id="19" name="Imagen 18"/>
          <p:cNvPicPr>
            <a:picLocks noChangeAspect="1"/>
          </p:cNvPicPr>
          <p:nvPr/>
        </p:nvPicPr>
        <p:blipFill>
          <a:blip r:embed="rId12"/>
          <a:stretch>
            <a:fillRect/>
          </a:stretch>
        </p:blipFill>
        <p:spPr>
          <a:xfrm>
            <a:off x="6113729" y="4162085"/>
            <a:ext cx="1485900" cy="2733675"/>
          </a:xfrm>
          <a:prstGeom prst="rect">
            <a:avLst/>
          </a:prstGeom>
        </p:spPr>
      </p:pic>
      <p:pic>
        <p:nvPicPr>
          <p:cNvPr id="20" name="Imagen 19"/>
          <p:cNvPicPr>
            <a:picLocks noChangeAspect="1"/>
          </p:cNvPicPr>
          <p:nvPr/>
        </p:nvPicPr>
        <p:blipFill>
          <a:blip r:embed="rId13"/>
          <a:stretch>
            <a:fillRect/>
          </a:stretch>
        </p:blipFill>
        <p:spPr>
          <a:xfrm>
            <a:off x="7051462" y="1667848"/>
            <a:ext cx="1476375" cy="2714625"/>
          </a:xfrm>
          <a:prstGeom prst="rect">
            <a:avLst/>
          </a:prstGeom>
        </p:spPr>
      </p:pic>
      <p:pic>
        <p:nvPicPr>
          <p:cNvPr id="21" name="Imagen 20"/>
          <p:cNvPicPr>
            <a:picLocks noChangeAspect="1"/>
          </p:cNvPicPr>
          <p:nvPr/>
        </p:nvPicPr>
        <p:blipFill>
          <a:blip r:embed="rId14"/>
          <a:stretch>
            <a:fillRect/>
          </a:stretch>
        </p:blipFill>
        <p:spPr>
          <a:xfrm>
            <a:off x="5726021" y="2023262"/>
            <a:ext cx="1476375" cy="2714625"/>
          </a:xfrm>
          <a:prstGeom prst="rect">
            <a:avLst/>
          </a:prstGeom>
        </p:spPr>
      </p:pic>
      <p:pic>
        <p:nvPicPr>
          <p:cNvPr id="22" name="Imagen 21"/>
          <p:cNvPicPr>
            <a:picLocks noChangeAspect="1"/>
          </p:cNvPicPr>
          <p:nvPr/>
        </p:nvPicPr>
        <p:blipFill>
          <a:blip r:embed="rId15"/>
          <a:stretch>
            <a:fillRect/>
          </a:stretch>
        </p:blipFill>
        <p:spPr>
          <a:xfrm>
            <a:off x="8123237" y="2557488"/>
            <a:ext cx="1495425" cy="2686050"/>
          </a:xfrm>
          <a:prstGeom prst="rect">
            <a:avLst/>
          </a:prstGeom>
        </p:spPr>
      </p:pic>
      <p:pic>
        <p:nvPicPr>
          <p:cNvPr id="23" name="Imagen 22"/>
          <p:cNvPicPr>
            <a:picLocks noChangeAspect="1"/>
          </p:cNvPicPr>
          <p:nvPr/>
        </p:nvPicPr>
        <p:blipFill>
          <a:blip r:embed="rId16"/>
          <a:stretch>
            <a:fillRect/>
          </a:stretch>
        </p:blipFill>
        <p:spPr>
          <a:xfrm>
            <a:off x="8784822" y="689832"/>
            <a:ext cx="1476375" cy="2714625"/>
          </a:xfrm>
          <a:prstGeom prst="rect">
            <a:avLst/>
          </a:prstGeom>
        </p:spPr>
      </p:pic>
      <p:pic>
        <p:nvPicPr>
          <p:cNvPr id="25" name="Imagen 24"/>
          <p:cNvPicPr>
            <a:picLocks noChangeAspect="1"/>
          </p:cNvPicPr>
          <p:nvPr/>
        </p:nvPicPr>
        <p:blipFill>
          <a:blip r:embed="rId17"/>
          <a:stretch>
            <a:fillRect/>
          </a:stretch>
        </p:blipFill>
        <p:spPr>
          <a:xfrm>
            <a:off x="2195735" y="2276160"/>
            <a:ext cx="1457325" cy="2752725"/>
          </a:xfrm>
          <a:prstGeom prst="rect">
            <a:avLst/>
          </a:prstGeom>
        </p:spPr>
      </p:pic>
    </p:spTree>
    <p:extLst>
      <p:ext uri="{BB962C8B-B14F-4D97-AF65-F5344CB8AC3E}">
        <p14:creationId xmlns:p14="http://schemas.microsoft.com/office/powerpoint/2010/main" val="1776828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Demo</a:t>
            </a:r>
          </a:p>
        </p:txBody>
      </p:sp>
    </p:spTree>
    <p:extLst>
      <p:ext uri="{BB962C8B-B14F-4D97-AF65-F5344CB8AC3E}">
        <p14:creationId xmlns:p14="http://schemas.microsoft.com/office/powerpoint/2010/main" val="16296822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Seguridad</a:t>
            </a:r>
            <a:endParaRPr lang="en-US" dirty="0"/>
          </a:p>
        </p:txBody>
      </p:sp>
      <p:sp>
        <p:nvSpPr>
          <p:cNvPr id="3" name="Text Placeholder 2"/>
          <p:cNvSpPr>
            <a:spLocks noGrp="1"/>
          </p:cNvSpPr>
          <p:nvPr>
            <p:ph type="body" sz="quarter" idx="10"/>
          </p:nvPr>
        </p:nvSpPr>
        <p:spPr>
          <a:xfrm>
            <a:off x="275481" y="1213174"/>
            <a:ext cx="11885514" cy="1415772"/>
          </a:xfrm>
        </p:spPr>
        <p:txBody>
          <a:bodyPr/>
          <a:lstStyle/>
          <a:p>
            <a:r>
              <a:rPr lang="es-ES" sz="4000" dirty="0">
                <a:solidFill>
                  <a:srgbClr val="0078D7"/>
                </a:solidFill>
              </a:rPr>
              <a:t>Soluciones enfocadas a Seguridad</a:t>
            </a:r>
          </a:p>
          <a:p>
            <a:pPr lvl="1"/>
            <a:r>
              <a:rPr lang="es-ES" dirty="0"/>
              <a:t>Security and </a:t>
            </a:r>
            <a:r>
              <a:rPr lang="es-ES" dirty="0" err="1"/>
              <a:t>Audit</a:t>
            </a:r>
            <a:r>
              <a:rPr lang="es-ES" dirty="0"/>
              <a:t>		</a:t>
            </a:r>
            <a:r>
              <a:rPr lang="es-ES" dirty="0" err="1"/>
              <a:t>Change</a:t>
            </a:r>
            <a:r>
              <a:rPr lang="es-ES" dirty="0"/>
              <a:t> Tracking			Security Center</a:t>
            </a:r>
          </a:p>
          <a:p>
            <a:pPr lvl="1"/>
            <a:r>
              <a:rPr lang="es-ES" dirty="0" err="1"/>
              <a:t>Update</a:t>
            </a:r>
            <a:r>
              <a:rPr lang="es-ES" dirty="0"/>
              <a:t> Management		Antimalware </a:t>
            </a:r>
            <a:r>
              <a:rPr lang="es-ES" dirty="0" err="1"/>
              <a:t>Assesment</a:t>
            </a:r>
            <a:endParaRPr lang="es-ES" dirty="0"/>
          </a:p>
        </p:txBody>
      </p:sp>
      <p:pic>
        <p:nvPicPr>
          <p:cNvPr id="6" name="Picture 6"/>
          <p:cNvPicPr>
            <a:picLocks noChangeAspect="1"/>
          </p:cNvPicPr>
          <p:nvPr/>
        </p:nvPicPr>
        <p:blipFill>
          <a:blip r:embed="rId3"/>
          <a:stretch>
            <a:fillRect/>
          </a:stretch>
        </p:blipFill>
        <p:spPr>
          <a:xfrm>
            <a:off x="2332037" y="3038823"/>
            <a:ext cx="1601825" cy="3394913"/>
          </a:xfrm>
          <a:prstGeom prst="rect">
            <a:avLst/>
          </a:prstGeom>
        </p:spPr>
      </p:pic>
      <p:pic>
        <p:nvPicPr>
          <p:cNvPr id="7" name="Picture 7"/>
          <p:cNvPicPr>
            <a:picLocks noChangeAspect="1"/>
          </p:cNvPicPr>
          <p:nvPr/>
        </p:nvPicPr>
        <p:blipFill>
          <a:blip r:embed="rId4"/>
          <a:stretch>
            <a:fillRect/>
          </a:stretch>
        </p:blipFill>
        <p:spPr>
          <a:xfrm>
            <a:off x="7132637" y="2963158"/>
            <a:ext cx="3477846" cy="3470578"/>
          </a:xfrm>
          <a:prstGeom prst="rect">
            <a:avLst/>
          </a:prstGeom>
        </p:spPr>
      </p:pic>
    </p:spTree>
    <p:extLst>
      <p:ext uri="{BB962C8B-B14F-4D97-AF65-F5344CB8AC3E}">
        <p14:creationId xmlns:p14="http://schemas.microsoft.com/office/powerpoint/2010/main" val="37910725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Read-Only]" id="{FB259C66-2F39-4777-A420-537BD67CCDCE}" vid="{7473FFEA-30BF-450C-9F9D-1F5918798F0B}"/>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5.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1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091_CHINTALAPUDI" id="{F7B30A2D-92F6-4348-8394-E52B62AB1253}" vid="{D7F3B467-859B-48DB-905E-BF54A601EBF2}"/>
    </a:ext>
  </a:extLst>
</a:theme>
</file>

<file path=ppt/theme/theme7.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091_CHINTALAPUDI" id="{F7B30A2D-92F6-4348-8394-E52B62AB1253}" vid="{4021DBC4-7F17-44B3-B09D-B9059CED60C0}"/>
    </a:ext>
  </a:extLst>
</a:theme>
</file>

<file path=ppt/theme/theme8.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D0C2E7D0-5C17-430B-90AA-64EE87CAC54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www.w3.org/XML/1998/namespace"/>
    <ds:schemaRef ds:uri="http://purl.org/dc/elements/1.1/"/>
  </ds:schemaRefs>
</ds:datastoreItem>
</file>

<file path=customXml/itemProps3.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808</TotalTime>
  <Words>482</Words>
  <Application>Microsoft Office PowerPoint</Application>
  <PresentationFormat>Personalizado</PresentationFormat>
  <Paragraphs>108</Paragraphs>
  <Slides>13</Slides>
  <Notes>10</Notes>
  <HiddenSlides>0</HiddenSlides>
  <MMClips>0</MMClips>
  <ScaleCrop>false</ScaleCrop>
  <HeadingPairs>
    <vt:vector size="8" baseType="variant">
      <vt:variant>
        <vt:lpstr>Fuentes usadas</vt:lpstr>
      </vt:variant>
      <vt:variant>
        <vt:i4>9</vt:i4>
      </vt:variant>
      <vt:variant>
        <vt:lpstr>Tema</vt:lpstr>
      </vt:variant>
      <vt:variant>
        <vt:i4>8</vt:i4>
      </vt:variant>
      <vt:variant>
        <vt:lpstr>Servidores OLE incrustados</vt:lpstr>
      </vt:variant>
      <vt:variant>
        <vt:i4>1</vt:i4>
      </vt:variant>
      <vt:variant>
        <vt:lpstr>Títulos de diapositiva</vt:lpstr>
      </vt:variant>
      <vt:variant>
        <vt:i4>13</vt:i4>
      </vt:variant>
    </vt:vector>
  </HeadingPairs>
  <TitlesOfParts>
    <vt:vector size="31" baseType="lpstr">
      <vt:lpstr>Arial</vt:lpstr>
      <vt:lpstr>Arial Unicode MS</vt:lpstr>
      <vt:lpstr>Calibri</vt:lpstr>
      <vt:lpstr>Consolas</vt:lpstr>
      <vt:lpstr>Segoe Semibold</vt:lpstr>
      <vt:lpstr>Segoe UI</vt:lpstr>
      <vt:lpstr>Segoe UI Light</vt:lpstr>
      <vt:lpstr>Segoe UI Semibold</vt:lpstr>
      <vt:lpstr>Wingdings</vt:lpstr>
      <vt:lpstr>GCIO Summit 2016 Template - White</vt:lpstr>
      <vt:lpstr>3_5-50002_Ignite_Breakout_Template</vt:lpstr>
      <vt:lpstr>5-50033_TR23_TR-TV_Template</vt:lpstr>
      <vt:lpstr>5-50002_Ignite_Breakout_Template</vt:lpstr>
      <vt:lpstr>1_5-50002_Ignite_Breakout_Template</vt:lpstr>
      <vt:lpstr>1_COLOR TEMPLATE</vt:lpstr>
      <vt:lpstr>2_5-50002_Ignite_Breakout_Template</vt:lpstr>
      <vt:lpstr>6-30537_Envision 2016 Concurrent Template_Dark</vt:lpstr>
      <vt:lpstr>think-cell Slide</vt:lpstr>
      <vt:lpstr>Presentación de PowerPoint</vt:lpstr>
      <vt:lpstr>Más allá de la monitorización OMS - Log Analytics  </vt:lpstr>
      <vt:lpstr>Presentación de PowerPoint</vt:lpstr>
      <vt:lpstr>Qué es OMS Log Analytics?</vt:lpstr>
      <vt:lpstr>Arquitectura OMS</vt:lpstr>
      <vt:lpstr>Cloud Power</vt:lpstr>
      <vt:lpstr>Solutions</vt:lpstr>
      <vt:lpstr>Demo</vt:lpstr>
      <vt:lpstr>Seguridad</vt:lpstr>
      <vt:lpstr>Demo</vt:lpstr>
      <vt:lpstr>Últimas novedades</vt:lpstr>
      <vt:lpstr>Presentación de PowerPoint</vt:lpstr>
      <vt:lpstr>Presentación de PowerPoint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Pedro Velasco</cp:lastModifiedBy>
  <cp:revision>56</cp:revision>
  <dcterms:created xsi:type="dcterms:W3CDTF">2016-08-22T02:07:54Z</dcterms:created>
  <dcterms:modified xsi:type="dcterms:W3CDTF">2016-10-10T13:45:02Z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